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handoutMasterIdLst>
    <p:handoutMasterId r:id="rId37"/>
  </p:handoutMasterIdLst>
  <p:sldIdLst>
    <p:sldId id="283" r:id="rId2"/>
    <p:sldId id="290" r:id="rId3"/>
    <p:sldId id="314" r:id="rId4"/>
    <p:sldId id="431" r:id="rId5"/>
    <p:sldId id="432" r:id="rId6"/>
    <p:sldId id="433" r:id="rId7"/>
    <p:sldId id="434" r:id="rId8"/>
    <p:sldId id="435" r:id="rId9"/>
    <p:sldId id="436" r:id="rId10"/>
    <p:sldId id="437" r:id="rId11"/>
    <p:sldId id="438" r:id="rId12"/>
    <p:sldId id="439" r:id="rId13"/>
    <p:sldId id="440" r:id="rId14"/>
    <p:sldId id="444" r:id="rId15"/>
    <p:sldId id="442" r:id="rId16"/>
    <p:sldId id="443" r:id="rId17"/>
    <p:sldId id="445" r:id="rId18"/>
    <p:sldId id="447" r:id="rId19"/>
    <p:sldId id="324" r:id="rId20"/>
    <p:sldId id="358" r:id="rId21"/>
    <p:sldId id="448" r:id="rId22"/>
    <p:sldId id="449" r:id="rId23"/>
    <p:sldId id="450" r:id="rId24"/>
    <p:sldId id="451" r:id="rId25"/>
    <p:sldId id="458" r:id="rId26"/>
    <p:sldId id="459" r:id="rId27"/>
    <p:sldId id="460" r:id="rId28"/>
    <p:sldId id="461" r:id="rId29"/>
    <p:sldId id="462" r:id="rId30"/>
    <p:sldId id="342" r:id="rId31"/>
    <p:sldId id="357" r:id="rId32"/>
    <p:sldId id="355" r:id="rId33"/>
    <p:sldId id="312" r:id="rId34"/>
    <p:sldId id="394" r:id="rId35"/>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BEEF4"/>
    <a:srgbClr val="009ADA"/>
    <a:srgbClr val="EDF5FD"/>
    <a:srgbClr val="0099D8"/>
    <a:srgbClr val="F2F2F2"/>
    <a:srgbClr val="6C6C6C"/>
    <a:srgbClr val="92D050"/>
    <a:srgbClr val="E5E5E5"/>
    <a:srgbClr val="238C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88927" autoAdjust="0"/>
  </p:normalViewPr>
  <p:slideViewPr>
    <p:cSldViewPr>
      <p:cViewPr>
        <p:scale>
          <a:sx n="113" d="100"/>
          <a:sy n="113" d="100"/>
        </p:scale>
        <p:origin x="-264" y="-198"/>
      </p:cViewPr>
      <p:guideLst>
        <p:guide orient="horz" pos="1492"/>
        <p:guide pos="2871"/>
      </p:guideLst>
    </p:cSldViewPr>
  </p:slideViewPr>
  <p:outlineViewPr>
    <p:cViewPr>
      <p:scale>
        <a:sx n="33" d="100"/>
        <a:sy n="33" d="100"/>
      </p:scale>
      <p:origin x="0" y="1410"/>
    </p:cViewPr>
  </p:outlineViewPr>
  <p:notesTextViewPr>
    <p:cViewPr>
      <p:scale>
        <a:sx n="100" d="100"/>
        <a:sy n="100" d="100"/>
      </p:scale>
      <p:origin x="0" y="0"/>
    </p:cViewPr>
  </p:notesTextViewPr>
  <p:notesViewPr>
    <p:cSldViewPr>
      <p:cViewPr varScale="1">
        <p:scale>
          <a:sx n="83" d="100"/>
          <a:sy n="83" d="100"/>
        </p:scale>
        <p:origin x="-3876" y="-90"/>
      </p:cViewPr>
      <p:guideLst>
        <p:guide orient="horz" pos="2653"/>
        <p:guide pos="2153"/>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F5F6AE-2A9C-4C1F-879E-3928AA6E32CC}" type="datetimeFigureOut">
              <a:rPr lang="zh-CN" altLang="en-US" smtClean="0"/>
              <a:t>2019-2-22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1EF4CAB-82FF-4C6F-A859-CAD40DD826E3}" type="slidenum">
              <a:rPr lang="zh-CN" altLang="en-US" smtClean="0"/>
              <a:t>‹#›</a:t>
            </a:fld>
            <a:endParaRPr lang="zh-CN" altLang="en-US"/>
          </a:p>
        </p:txBody>
      </p:sp>
    </p:spTree>
    <p:extLst>
      <p:ext uri="{BB962C8B-B14F-4D97-AF65-F5344CB8AC3E}">
        <p14:creationId xmlns:p14="http://schemas.microsoft.com/office/powerpoint/2010/main" val="27237560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A0AFA2-8F2F-4EE5-AEC6-84D8330F4D06}" type="datetimeFigureOut">
              <a:rPr lang="zh-CN" altLang="en-US" smtClean="0"/>
              <a:t>2019-2-22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85495B-CF7F-4BEC-B2E8-B1A8532E7D67}" type="slidenum">
              <a:rPr lang="zh-CN" altLang="en-US" smtClean="0"/>
              <a:t>‹#›</a:t>
            </a:fld>
            <a:endParaRPr lang="zh-CN" altLang="en-US"/>
          </a:p>
        </p:txBody>
      </p:sp>
    </p:spTree>
    <p:extLst>
      <p:ext uri="{BB962C8B-B14F-4D97-AF65-F5344CB8AC3E}">
        <p14:creationId xmlns:p14="http://schemas.microsoft.com/office/powerpoint/2010/main" val="3691877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noChangeArrowheads="1"/>
          </p:cNvSpPr>
          <p:nvPr>
            <p:ph type="sldImg" idx="4294967295"/>
          </p:nvPr>
        </p:nvSpPr>
        <p:spPr>
          <a:ln>
            <a:miter lim="800000"/>
          </a:ln>
        </p:spPr>
      </p:sp>
      <p:sp>
        <p:nvSpPr>
          <p:cNvPr id="8194" name="文本占位符 2"/>
          <p:cNvSpPr>
            <a:spLocks noGrp="1" noChangeArrowheads="1"/>
          </p:cNvSpPr>
          <p:nvPr>
            <p:ph type="body" idx="4294967295"/>
          </p:nvPr>
        </p:nvSpPr>
        <p:spPr/>
        <p:txBody>
          <a:bodyPr/>
          <a:lstStyle/>
          <a:p>
            <a:endParaRPr lang="zh-CN" altLang="en-US" dirty="0"/>
          </a:p>
        </p:txBody>
      </p:sp>
      <p:sp>
        <p:nvSpPr>
          <p:cNvPr id="819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p>
            <a:fld id="{2A9EA4B5-9757-45FA-ACB3-9257ADA8891B}" type="slidenum">
              <a:rPr lang="zh-CN" altLang="en-US">
                <a:latin typeface="Calibri" panose="020F0502020204030204" pitchFamily="34" charset="0"/>
                <a:ea typeface="宋体" panose="02010600030101010101" pitchFamily="2" charset="-122"/>
              </a:rPr>
              <a:t>2</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p:sp>
      <p:sp>
        <p:nvSpPr>
          <p:cNvPr id="716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dirty="0">
                <a:sym typeface="+mn-ea"/>
              </a:rPr>
              <a:t>教学指导：</a:t>
            </a:r>
            <a:br>
              <a:rPr lang="zh-CN" altLang="en-US" dirty="0">
                <a:sym typeface="+mn-ea"/>
              </a:rPr>
            </a:br>
            <a:r>
              <a:rPr lang="zh-CN" altLang="en-US" dirty="0">
                <a:sym typeface="+mn-ea"/>
              </a:rPr>
              <a:t>讲解思路：</a:t>
            </a:r>
            <a:endParaRPr lang="en-US" altLang="x-none" dirty="0"/>
          </a:p>
          <a:p>
            <a:pPr lvl="0"/>
            <a:r>
              <a:rPr lang="en-US" altLang="x-none" dirty="0">
                <a:sym typeface="+mn-ea"/>
              </a:rPr>
              <a:t>1</a:t>
            </a:r>
            <a:r>
              <a:rPr lang="zh-CN" altLang="en-US" dirty="0">
                <a:sym typeface="+mn-ea"/>
              </a:rPr>
              <a:t>、讲解IE</a:t>
            </a:r>
            <a:r>
              <a:rPr lang="en-US" altLang="x-none" dirty="0">
                <a:sym typeface="+mn-ea"/>
              </a:rPr>
              <a:t>9</a:t>
            </a:r>
            <a:r>
              <a:rPr lang="zh-CN" altLang="en-US" dirty="0">
                <a:sym typeface="+mn-ea"/>
              </a:rPr>
              <a:t>及以上版本不支持ogg格式的文件；</a:t>
            </a:r>
            <a:endParaRPr lang="en-US" altLang="x-none" dirty="0"/>
          </a:p>
          <a:p>
            <a:pPr lvl="0"/>
            <a:r>
              <a:rPr lang="en-US" altLang="x-none" dirty="0">
                <a:sym typeface="+mn-ea"/>
              </a:rPr>
              <a:t>2</a:t>
            </a:r>
            <a:r>
              <a:rPr lang="zh-CN" altLang="en-US" dirty="0">
                <a:sym typeface="+mn-ea"/>
              </a:rPr>
              <a:t>、介绍常见的音频格式、浏览器支持、</a:t>
            </a:r>
            <a:r>
              <a:rPr lang="en-US" altLang="x-none" dirty="0">
                <a:sym typeface="+mn-ea"/>
              </a:rPr>
              <a:t>&lt;auto&gt;</a:t>
            </a:r>
            <a:r>
              <a:rPr lang="zh-CN" altLang="en-US" dirty="0">
                <a:sym typeface="+mn-ea"/>
              </a:rPr>
              <a:t>标签支持的三种音频格式；</a:t>
            </a:r>
            <a:endParaRPr lang="en-US" altLang="x-none" dirty="0"/>
          </a:p>
          <a:p>
            <a:pPr lvl="0"/>
            <a:r>
              <a:rPr lang="en-US" altLang="x-none" dirty="0">
                <a:sym typeface="+mn-ea"/>
              </a:rPr>
              <a:t>3</a:t>
            </a:r>
            <a:r>
              <a:rPr lang="zh-CN" altLang="en-US" dirty="0">
                <a:sym typeface="+mn-ea"/>
              </a:rPr>
              <a:t>、由</a:t>
            </a:r>
            <a:r>
              <a:rPr lang="en-US" altLang="x-none" dirty="0">
                <a:sym typeface="+mn-ea"/>
              </a:rPr>
              <a:t>&lt;auto&gt;</a:t>
            </a:r>
            <a:r>
              <a:rPr lang="zh-CN" altLang="en-US" dirty="0">
                <a:sym typeface="+mn-ea"/>
              </a:rPr>
              <a:t>支持的音频格式可以看到，存在浏览兼容性问题，那么怎么解决呢？</a:t>
            </a:r>
            <a:endParaRPr lang="zh-CN" altLang="en-US" smtClean="0"/>
          </a:p>
        </p:txBody>
      </p:sp>
      <p:sp>
        <p:nvSpPr>
          <p:cNvPr id="4" name="灯片编号占位符 3"/>
          <p:cNvSpPr>
            <a:spLocks noGrp="1"/>
          </p:cNvSpPr>
          <p:nvPr>
            <p:ph type="sldNum" sz="quarter" idx="5"/>
          </p:nvPr>
        </p:nvSpPr>
        <p:spPr/>
        <p:txBody>
          <a:bodyPr/>
          <a:lstStyle/>
          <a:p>
            <a:pPr>
              <a:defRPr/>
            </a:pPr>
            <a:fld id="{34DDF83F-279F-4BE5-856F-323FF0D9C84C}" type="slidenum">
              <a:rPr lang="zh-CN" altLang="en-US" smtClean="0"/>
              <a:t>12</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p:sp>
      <p:sp>
        <p:nvSpPr>
          <p:cNvPr id="716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dirty="0">
                <a:sym typeface="+mn-ea"/>
              </a:rPr>
              <a:t>教学指导：</a:t>
            </a:r>
            <a:br>
              <a:rPr lang="zh-CN" altLang="en-US" dirty="0">
                <a:sym typeface="+mn-ea"/>
              </a:rPr>
            </a:br>
            <a:r>
              <a:rPr lang="zh-CN" altLang="en-US" dirty="0">
                <a:sym typeface="+mn-ea"/>
              </a:rPr>
              <a:t>讲解：</a:t>
            </a:r>
            <a:endParaRPr lang="en-US" altLang="x-none" dirty="0"/>
          </a:p>
          <a:p>
            <a:pPr lvl="0"/>
            <a:r>
              <a:rPr lang="en-US" altLang="x-none" dirty="0">
                <a:sym typeface="+mn-ea"/>
              </a:rPr>
              <a:t>1</a:t>
            </a:r>
            <a:r>
              <a:rPr lang="zh-CN" altLang="en-US" dirty="0">
                <a:sym typeface="+mn-ea"/>
              </a:rPr>
              <a:t>、讲解</a:t>
            </a:r>
            <a:r>
              <a:rPr lang="en-US" altLang="x-none" dirty="0">
                <a:sym typeface="+mn-ea"/>
              </a:rPr>
              <a:t>source</a:t>
            </a:r>
            <a:r>
              <a:rPr lang="zh-CN" altLang="en-US" dirty="0">
                <a:sym typeface="+mn-ea"/>
              </a:rPr>
              <a:t>元素的作用，可实现浏览器兼容性的问题；</a:t>
            </a:r>
            <a:endParaRPr lang="en-US" altLang="x-none" dirty="0"/>
          </a:p>
          <a:p>
            <a:pPr lvl="0"/>
            <a:r>
              <a:rPr lang="en-US" altLang="x-none" dirty="0">
                <a:sym typeface="+mn-ea"/>
              </a:rPr>
              <a:t>2</a:t>
            </a:r>
            <a:r>
              <a:rPr lang="zh-CN" altLang="en-US" dirty="0">
                <a:sym typeface="+mn-ea"/>
              </a:rPr>
              <a:t>、</a:t>
            </a:r>
            <a:r>
              <a:rPr lang="en-US" altLang="x-none" dirty="0">
                <a:sym typeface="+mn-ea"/>
              </a:rPr>
              <a:t>ogg</a:t>
            </a:r>
            <a:r>
              <a:rPr lang="zh-CN" altLang="en-US" dirty="0">
                <a:sym typeface="+mn-ea"/>
              </a:rPr>
              <a:t>和</a:t>
            </a:r>
            <a:r>
              <a:rPr lang="en-US" altLang="x-none" dirty="0">
                <a:sym typeface="+mn-ea"/>
              </a:rPr>
              <a:t>mp3 </a:t>
            </a:r>
            <a:r>
              <a:rPr lang="zh-CN" altLang="en-US" dirty="0">
                <a:sym typeface="+mn-ea"/>
              </a:rPr>
              <a:t>两种常用格式可以实现所有支持</a:t>
            </a:r>
            <a:r>
              <a:rPr lang="en-US" altLang="x-none" dirty="0">
                <a:sym typeface="+mn-ea"/>
              </a:rPr>
              <a:t>audio</a:t>
            </a:r>
            <a:r>
              <a:rPr lang="zh-CN" altLang="en-US" dirty="0">
                <a:sym typeface="+mn-ea"/>
              </a:rPr>
              <a:t>元素的浏览器播放音频，也可以添加更多的音频格式；</a:t>
            </a:r>
            <a:endParaRPr lang="en-US" altLang="x-none" dirty="0"/>
          </a:p>
          <a:p>
            <a:pPr lvl="0"/>
            <a:r>
              <a:rPr lang="en-US" altLang="x-none" dirty="0">
                <a:sym typeface="+mn-ea"/>
              </a:rPr>
              <a:t>3</a:t>
            </a:r>
            <a:r>
              <a:rPr lang="zh-CN" altLang="en-US" dirty="0">
                <a:sym typeface="+mn-ea"/>
              </a:rPr>
              <a:t>、针对不支持</a:t>
            </a:r>
            <a:r>
              <a:rPr lang="en-US" altLang="x-none" dirty="0">
                <a:sym typeface="+mn-ea"/>
              </a:rPr>
              <a:t>audio</a:t>
            </a:r>
            <a:r>
              <a:rPr lang="zh-CN" altLang="en-US" dirty="0">
                <a:sym typeface="+mn-ea"/>
              </a:rPr>
              <a:t>元素的浏览器显示“不支持提示语”；</a:t>
            </a:r>
            <a:endParaRPr lang="en-US" altLang="x-none" dirty="0"/>
          </a:p>
          <a:p>
            <a:pPr lvl="0"/>
            <a:endParaRPr lang="en-US" altLang="x-none" dirty="0"/>
          </a:p>
          <a:p>
            <a:pPr lvl="0"/>
            <a:r>
              <a:rPr lang="zh-CN" altLang="en-US" dirty="0">
                <a:sym typeface="+mn-ea"/>
              </a:rPr>
              <a:t>演示（</a:t>
            </a:r>
            <a:r>
              <a:rPr>
                <a:solidFill>
                  <a:srgbClr val="00C77A"/>
                </a:solidFill>
                <a:latin typeface="微软雅黑" panose="020B0503020204020204" pitchFamily="34" charset="-122"/>
                <a:ea typeface="微软雅黑" panose="020B0503020204020204" pitchFamily="34" charset="-122"/>
                <a:sym typeface="+mn-ea"/>
              </a:rPr>
              <a:t>演示</a:t>
            </a:r>
            <a:r>
              <a:rPr lang="zh-CN">
                <a:solidFill>
                  <a:srgbClr val="00C77A"/>
                </a:solidFill>
                <a:latin typeface="微软雅黑" panose="020B0503020204020204" pitchFamily="34" charset="-122"/>
                <a:ea typeface="微软雅黑" panose="020B0503020204020204" pitchFamily="34" charset="-122"/>
                <a:sym typeface="+mn-ea"/>
              </a:rPr>
              <a:t>示例</a:t>
            </a:r>
            <a:r>
              <a:rPr lang="en-US" altLang="zh-CN">
                <a:solidFill>
                  <a:srgbClr val="00C77A"/>
                </a:solidFill>
                <a:latin typeface="微软雅黑" panose="020B0503020204020204" pitchFamily="34" charset="-122"/>
                <a:ea typeface="微软雅黑" panose="020B0503020204020204" pitchFamily="34" charset="-122"/>
                <a:sym typeface="+mn-ea"/>
              </a:rPr>
              <a:t>04</a:t>
            </a:r>
            <a:r>
              <a:rPr lang="zh-CN" altLang="en-US">
                <a:solidFill>
                  <a:srgbClr val="00C77A"/>
                </a:solidFill>
                <a:latin typeface="微软雅黑" panose="020B0503020204020204" pitchFamily="34" charset="-122"/>
                <a:ea typeface="微软雅黑" panose="020B0503020204020204" pitchFamily="34" charset="-122"/>
                <a:sym typeface="+mn-ea"/>
              </a:rPr>
              <a:t>：</a:t>
            </a:r>
            <a:r>
              <a:rPr>
                <a:solidFill>
                  <a:srgbClr val="00C77A"/>
                </a:solidFill>
                <a:latin typeface="微软雅黑" panose="020B0503020204020204" pitchFamily="34" charset="-122"/>
                <a:ea typeface="微软雅黑" panose="020B0503020204020204" pitchFamily="34" charset="-122"/>
                <a:sym typeface="+mn-ea"/>
              </a:rPr>
              <a:t>HTML</a:t>
            </a:r>
            <a:r>
              <a:rPr lang="en-US">
                <a:solidFill>
                  <a:srgbClr val="00C77A"/>
                </a:solidFill>
                <a:latin typeface="微软雅黑" panose="020B0503020204020204" pitchFamily="34" charset="-122"/>
                <a:ea typeface="微软雅黑" panose="020B0503020204020204" pitchFamily="34" charset="-122"/>
                <a:sym typeface="+mn-ea"/>
              </a:rPr>
              <a:t>5</a:t>
            </a:r>
            <a:r>
              <a:rPr>
                <a:solidFill>
                  <a:srgbClr val="00C77A"/>
                </a:solidFill>
                <a:latin typeface="微软雅黑" panose="020B0503020204020204" pitchFamily="34" charset="-122"/>
                <a:ea typeface="微软雅黑" panose="020B0503020204020204" pitchFamily="34" charset="-122"/>
                <a:sym typeface="+mn-ea"/>
              </a:rPr>
              <a:t>实现</a:t>
            </a:r>
            <a:r>
              <a:rPr lang="zh-CN">
                <a:solidFill>
                  <a:srgbClr val="00C77A"/>
                </a:solidFill>
                <a:latin typeface="微软雅黑" panose="020B0503020204020204" pitchFamily="34" charset="-122"/>
                <a:ea typeface="微软雅黑" panose="020B0503020204020204" pitchFamily="34" charset="-122"/>
                <a:sym typeface="+mn-ea"/>
              </a:rPr>
              <a:t>音频</a:t>
            </a:r>
            <a:r>
              <a:rPr>
                <a:solidFill>
                  <a:srgbClr val="00C77A"/>
                </a:solidFill>
                <a:latin typeface="微软雅黑" panose="020B0503020204020204" pitchFamily="34" charset="-122"/>
                <a:ea typeface="微软雅黑" panose="020B0503020204020204" pitchFamily="34" charset="-122"/>
                <a:sym typeface="+mn-ea"/>
              </a:rPr>
              <a:t>播放</a:t>
            </a:r>
            <a:r>
              <a:rPr lang="zh-CN" altLang="en-US" dirty="0">
                <a:sym typeface="+mn-ea"/>
              </a:rPr>
              <a:t>）：</a:t>
            </a:r>
            <a:endParaRPr lang="en-US" altLang="x-none" dirty="0"/>
          </a:p>
          <a:p>
            <a:pPr lvl="0"/>
            <a:r>
              <a:rPr lang="en-US" altLang="x-none" dirty="0">
                <a:sym typeface="+mn-ea"/>
              </a:rPr>
              <a:t>1</a:t>
            </a:r>
            <a:r>
              <a:rPr lang="zh-CN" altLang="en-US" dirty="0">
                <a:sym typeface="+mn-ea"/>
              </a:rPr>
              <a:t>、在上面代码的基础上改为增加</a:t>
            </a:r>
            <a:r>
              <a:rPr lang="en-US" altLang="x-none" dirty="0">
                <a:sym typeface="+mn-ea"/>
              </a:rPr>
              <a:t>&lt;source&gt;</a:t>
            </a:r>
            <a:r>
              <a:rPr lang="zh-CN" altLang="en-US" dirty="0">
                <a:sym typeface="+mn-ea"/>
              </a:rPr>
              <a:t>元素，进行演示，各个浏览器均支持；</a:t>
            </a:r>
            <a:endParaRPr lang="en-US" altLang="x-none" dirty="0"/>
          </a:p>
          <a:p>
            <a:pPr lvl="0"/>
            <a:r>
              <a:rPr lang="en-US" altLang="x-none" dirty="0">
                <a:sym typeface="+mn-ea"/>
              </a:rPr>
              <a:t>2</a:t>
            </a:r>
            <a:r>
              <a:rPr lang="zh-CN" altLang="en-US" dirty="0">
                <a:sym typeface="+mn-ea"/>
              </a:rPr>
              <a:t>、在</a:t>
            </a:r>
            <a:r>
              <a:rPr lang="en-US" altLang="x-none" dirty="0">
                <a:sym typeface="+mn-ea"/>
              </a:rPr>
              <a:t>IE8</a:t>
            </a:r>
            <a:r>
              <a:rPr lang="zh-CN" altLang="en-US" dirty="0">
                <a:sym typeface="+mn-ea"/>
              </a:rPr>
              <a:t>或其他不支持</a:t>
            </a:r>
            <a:r>
              <a:rPr lang="en-US" altLang="x-none" dirty="0">
                <a:sym typeface="+mn-ea"/>
              </a:rPr>
              <a:t>audio</a:t>
            </a:r>
            <a:r>
              <a:rPr lang="zh-CN" altLang="en-US" dirty="0">
                <a:sym typeface="+mn-ea"/>
              </a:rPr>
              <a:t>元素的浏览器中演示，没有任何效果，讲解需要添加不支持浏览器的提示语；</a:t>
            </a:r>
            <a:endParaRPr lang="en-US" altLang="x-none" dirty="0"/>
          </a:p>
          <a:p>
            <a:pPr lvl="0"/>
            <a:r>
              <a:rPr lang="zh-CN" altLang="en-US" dirty="0">
                <a:sym typeface="+mn-ea"/>
              </a:rPr>
              <a:t>目的：让学员掌握</a:t>
            </a:r>
            <a:r>
              <a:rPr lang="en-US" altLang="x-none" dirty="0">
                <a:sym typeface="+mn-ea"/>
              </a:rPr>
              <a:t>audio</a:t>
            </a:r>
            <a:r>
              <a:rPr lang="zh-CN" altLang="en-US" dirty="0">
                <a:sym typeface="+mn-ea"/>
              </a:rPr>
              <a:t>和</a:t>
            </a:r>
            <a:r>
              <a:rPr lang="en-US" altLang="x-none" dirty="0">
                <a:sym typeface="+mn-ea"/>
              </a:rPr>
              <a:t>source</a:t>
            </a:r>
            <a:r>
              <a:rPr lang="zh-CN" altLang="en-US" dirty="0">
                <a:sym typeface="+mn-ea"/>
              </a:rPr>
              <a:t>元素并灵活运用；</a:t>
            </a:r>
            <a:endParaRPr lang="zh-CN" altLang="en-US" dirty="0"/>
          </a:p>
          <a:p>
            <a:endParaRPr lang="zh-CN" altLang="en-US" smtClean="0"/>
          </a:p>
        </p:txBody>
      </p:sp>
      <p:sp>
        <p:nvSpPr>
          <p:cNvPr id="4" name="灯片编号占位符 3"/>
          <p:cNvSpPr>
            <a:spLocks noGrp="1"/>
          </p:cNvSpPr>
          <p:nvPr>
            <p:ph type="sldNum" sz="quarter" idx="5"/>
          </p:nvPr>
        </p:nvSpPr>
        <p:spPr/>
        <p:txBody>
          <a:bodyPr/>
          <a:lstStyle/>
          <a:p>
            <a:pPr>
              <a:defRPr/>
            </a:pPr>
            <a:fld id="{34DDF83F-279F-4BE5-856F-323FF0D9C84C}" type="slidenum">
              <a:rPr lang="zh-CN" altLang="en-US" smtClean="0"/>
              <a:t>13</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p:sp>
      <p:sp>
        <p:nvSpPr>
          <p:cNvPr id="716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sym typeface="+mn-ea"/>
              </a:rPr>
              <a:t>教学指导：</a:t>
            </a:r>
            <a:endParaRPr lang="zh-CN" altLang="en-US" smtClean="0"/>
          </a:p>
          <a:p>
            <a:pPr lvl="0"/>
            <a:r>
              <a:rPr lang="en-US" altLang="x-none" dirty="0">
                <a:sym typeface="+mn-ea"/>
              </a:rPr>
              <a:t>【</a:t>
            </a:r>
            <a:r>
              <a:rPr lang="zh-CN" altLang="en-US" dirty="0">
                <a:sym typeface="+mn-ea"/>
              </a:rPr>
              <a:t>讲解思路</a:t>
            </a:r>
            <a:r>
              <a:rPr lang="en-US" altLang="x-none" dirty="0">
                <a:sym typeface="+mn-ea"/>
              </a:rPr>
              <a:t>】</a:t>
            </a:r>
            <a:r>
              <a:rPr lang="zh-CN" altLang="en-US" dirty="0">
                <a:sym typeface="+mn-ea"/>
              </a:rPr>
              <a:t>视频语法讲解、演示时均与音频对比讲解，加深学员的印象；</a:t>
            </a:r>
            <a:endParaRPr lang="en-US" altLang="x-none" dirty="0"/>
          </a:p>
          <a:p>
            <a:pPr lvl="0"/>
            <a:r>
              <a:rPr lang="en-US" altLang="x-none" dirty="0">
                <a:sym typeface="+mn-ea"/>
              </a:rPr>
              <a:t>【</a:t>
            </a:r>
            <a:r>
              <a:rPr lang="zh-CN" altLang="en-US" dirty="0">
                <a:latin typeface="Arial" panose="020B0604020202020204" pitchFamily="34" charset="0"/>
                <a:cs typeface="Arial" panose="020B0604020202020204" pitchFamily="34" charset="0"/>
                <a:sym typeface="Calibri" panose="020F0502020204030204" pitchFamily="34" charset="0"/>
              </a:rPr>
              <a:t>选讲内容</a:t>
            </a:r>
            <a:r>
              <a:rPr lang="en-US" altLang="x-none" dirty="0">
                <a:sym typeface="+mn-ea"/>
              </a:rPr>
              <a:t>】</a:t>
            </a:r>
            <a:r>
              <a:rPr lang="en-US" altLang="x-none" dirty="0">
                <a:latin typeface="Arial" panose="020B0604020202020204" pitchFamily="34" charset="0"/>
                <a:cs typeface="Arial" panose="020B0604020202020204" pitchFamily="34" charset="0"/>
                <a:sym typeface="Calibri" panose="020F0502020204030204" pitchFamily="34" charset="0"/>
              </a:rPr>
              <a:t>preload</a:t>
            </a:r>
            <a:r>
              <a:rPr lang="zh-CN" altLang="en-US" dirty="0">
                <a:latin typeface="Arial" panose="020B0604020202020204" pitchFamily="34" charset="0"/>
                <a:cs typeface="Arial" panose="020B0604020202020204" pitchFamily="34" charset="0"/>
                <a:sym typeface="Calibri" panose="020F0502020204030204" pitchFamily="34" charset="0"/>
              </a:rPr>
              <a:t>属性；</a:t>
            </a:r>
            <a:endParaRPr lang="en-US" altLang="x-none" dirty="0"/>
          </a:p>
          <a:p>
            <a:pPr lvl="0"/>
            <a:r>
              <a:rPr lang="zh-CN" altLang="en-US" dirty="0">
                <a:sym typeface="+mn-ea"/>
              </a:rPr>
              <a:t>讲解：</a:t>
            </a:r>
            <a:endParaRPr lang="en-US" altLang="x-none" dirty="0"/>
          </a:p>
          <a:p>
            <a:pPr lvl="0"/>
            <a:r>
              <a:rPr lang="en-US" altLang="x-none" dirty="0">
                <a:sym typeface="+mn-ea"/>
              </a:rPr>
              <a:t>1</a:t>
            </a:r>
            <a:r>
              <a:rPr lang="zh-CN" altLang="en-US" dirty="0">
                <a:sym typeface="+mn-ea"/>
              </a:rPr>
              <a:t>、与音频播放语法对比讲解，解释参数的作用；</a:t>
            </a:r>
            <a:endParaRPr lang="en-US" altLang="x-none" dirty="0"/>
          </a:p>
          <a:p>
            <a:pPr lvl="0"/>
            <a:r>
              <a:rPr lang="en-US" altLang="x-none" dirty="0">
                <a:sym typeface="+mn-ea"/>
              </a:rPr>
              <a:t>2</a:t>
            </a:r>
            <a:r>
              <a:rPr lang="zh-CN" altLang="en-US" dirty="0">
                <a:sym typeface="+mn-ea"/>
              </a:rPr>
              <a:t>、说明</a:t>
            </a:r>
            <a:r>
              <a:rPr lang="en-US" altLang="x-none" dirty="0">
                <a:sym typeface="+mn-ea"/>
              </a:rPr>
              <a:t>&lt;vedio&gt;</a:t>
            </a:r>
            <a:r>
              <a:rPr lang="zh-CN" altLang="en-US" dirty="0">
                <a:sym typeface="+mn-ea"/>
              </a:rPr>
              <a:t>中的属性与</a:t>
            </a:r>
            <a:r>
              <a:rPr lang="en-US" altLang="x-none" dirty="0">
                <a:sym typeface="+mn-ea"/>
              </a:rPr>
              <a:t>&lt;audio&gt;</a:t>
            </a:r>
            <a:r>
              <a:rPr lang="zh-CN" altLang="en-US" dirty="0">
                <a:sym typeface="+mn-ea"/>
              </a:rPr>
              <a:t>中属性一样，只增加了两个</a:t>
            </a:r>
            <a:r>
              <a:rPr lang="en-US" altLang="x-none" dirty="0">
                <a:sym typeface="+mn-ea"/>
              </a:rPr>
              <a:t>width</a:t>
            </a:r>
            <a:r>
              <a:rPr lang="zh-CN" altLang="en-US" dirty="0">
                <a:sym typeface="+mn-ea"/>
              </a:rPr>
              <a:t>和</a:t>
            </a:r>
            <a:r>
              <a:rPr lang="en-US" altLang="x-none" dirty="0">
                <a:sym typeface="+mn-ea"/>
              </a:rPr>
              <a:t>height</a:t>
            </a:r>
            <a:r>
              <a:rPr lang="zh-CN" altLang="en-US" dirty="0">
                <a:sym typeface="+mn-ea"/>
              </a:rPr>
              <a:t>，单位</a:t>
            </a:r>
            <a:r>
              <a:rPr lang="en-US" altLang="x-none" dirty="0">
                <a:sym typeface="+mn-ea"/>
              </a:rPr>
              <a:t>px</a:t>
            </a:r>
            <a:r>
              <a:rPr lang="zh-CN" altLang="en-US" dirty="0">
                <a:sym typeface="+mn-ea"/>
              </a:rPr>
              <a:t>，通常设置视频宽度和高度使用</a:t>
            </a:r>
            <a:r>
              <a:rPr lang="en-US" altLang="x-none" dirty="0">
                <a:sym typeface="+mn-ea"/>
              </a:rPr>
              <a:t>CSS</a:t>
            </a:r>
            <a:r>
              <a:rPr lang="zh-CN" altLang="en-US" dirty="0">
                <a:sym typeface="+mn-ea"/>
              </a:rPr>
              <a:t>设置；</a:t>
            </a:r>
            <a:endParaRPr lang="en-US" altLang="x-none" dirty="0"/>
          </a:p>
          <a:p>
            <a:pPr lvl="0"/>
            <a:endParaRPr lang="en-US" altLang="x-none" dirty="0"/>
          </a:p>
          <a:p>
            <a:pPr lvl="0"/>
            <a:r>
              <a:rPr lang="zh-CN" altLang="en-US" dirty="0">
                <a:sym typeface="+mn-ea"/>
              </a:rPr>
              <a:t>演示（</a:t>
            </a:r>
            <a:r>
              <a:rPr>
                <a:solidFill>
                  <a:srgbClr val="00C77A"/>
                </a:solidFill>
                <a:latin typeface="微软雅黑" panose="020B0503020204020204" pitchFamily="34" charset="-122"/>
                <a:ea typeface="微软雅黑" panose="020B0503020204020204" pitchFamily="34" charset="-122"/>
                <a:sym typeface="+mn-ea"/>
              </a:rPr>
              <a:t>演示</a:t>
            </a:r>
            <a:r>
              <a:rPr lang="zh-CN">
                <a:solidFill>
                  <a:srgbClr val="00C77A"/>
                </a:solidFill>
                <a:latin typeface="微软雅黑" panose="020B0503020204020204" pitchFamily="34" charset="-122"/>
                <a:ea typeface="微软雅黑" panose="020B0503020204020204" pitchFamily="34" charset="-122"/>
                <a:sym typeface="+mn-ea"/>
              </a:rPr>
              <a:t>示例</a:t>
            </a:r>
            <a:r>
              <a:rPr lang="en-US" altLang="zh-CN">
                <a:solidFill>
                  <a:srgbClr val="00C77A"/>
                </a:solidFill>
                <a:latin typeface="微软雅黑" panose="020B0503020204020204" pitchFamily="34" charset="-122"/>
                <a:ea typeface="微软雅黑" panose="020B0503020204020204" pitchFamily="34" charset="-122"/>
                <a:sym typeface="+mn-ea"/>
              </a:rPr>
              <a:t>05</a:t>
            </a:r>
            <a:r>
              <a:rPr lang="zh-CN" altLang="en-US">
                <a:solidFill>
                  <a:srgbClr val="00C77A"/>
                </a:solidFill>
                <a:latin typeface="微软雅黑" panose="020B0503020204020204" pitchFamily="34" charset="-122"/>
                <a:ea typeface="微软雅黑" panose="020B0503020204020204" pitchFamily="34" charset="-122"/>
                <a:sym typeface="+mn-ea"/>
              </a:rPr>
              <a:t>：</a:t>
            </a:r>
            <a:r>
              <a:rPr>
                <a:solidFill>
                  <a:srgbClr val="00C77A"/>
                </a:solidFill>
                <a:latin typeface="微软雅黑" panose="020B0503020204020204" pitchFamily="34" charset="-122"/>
                <a:ea typeface="微软雅黑" panose="020B0503020204020204" pitchFamily="34" charset="-122"/>
                <a:sym typeface="+mn-ea"/>
              </a:rPr>
              <a:t>HTML</a:t>
            </a:r>
            <a:r>
              <a:rPr lang="en-US">
                <a:solidFill>
                  <a:srgbClr val="00C77A"/>
                </a:solidFill>
                <a:latin typeface="微软雅黑" panose="020B0503020204020204" pitchFamily="34" charset="-122"/>
                <a:ea typeface="微软雅黑" panose="020B0503020204020204" pitchFamily="34" charset="-122"/>
                <a:sym typeface="+mn-ea"/>
              </a:rPr>
              <a:t>5</a:t>
            </a:r>
            <a:r>
              <a:rPr>
                <a:solidFill>
                  <a:srgbClr val="00C77A"/>
                </a:solidFill>
                <a:latin typeface="微软雅黑" panose="020B0503020204020204" pitchFamily="34" charset="-122"/>
                <a:ea typeface="微软雅黑" panose="020B0503020204020204" pitchFamily="34" charset="-122"/>
                <a:sym typeface="+mn-ea"/>
              </a:rPr>
              <a:t>实现</a:t>
            </a:r>
            <a:r>
              <a:rPr lang="zh-CN">
                <a:solidFill>
                  <a:srgbClr val="00C77A"/>
                </a:solidFill>
                <a:latin typeface="微软雅黑" panose="020B0503020204020204" pitchFamily="34" charset="-122"/>
                <a:ea typeface="微软雅黑" panose="020B0503020204020204" pitchFamily="34" charset="-122"/>
                <a:sym typeface="+mn-ea"/>
              </a:rPr>
              <a:t>视频</a:t>
            </a:r>
            <a:r>
              <a:rPr>
                <a:solidFill>
                  <a:srgbClr val="00C77A"/>
                </a:solidFill>
                <a:latin typeface="微软雅黑" panose="020B0503020204020204" pitchFamily="34" charset="-122"/>
                <a:ea typeface="微软雅黑" panose="020B0503020204020204" pitchFamily="34" charset="-122"/>
                <a:sym typeface="+mn-ea"/>
              </a:rPr>
              <a:t>播放</a:t>
            </a:r>
            <a:r>
              <a:rPr lang="zh-CN" altLang="en-US" dirty="0">
                <a:sym typeface="+mn-ea"/>
              </a:rPr>
              <a:t>）：</a:t>
            </a:r>
            <a:endParaRPr lang="en-US" altLang="x-none" dirty="0"/>
          </a:p>
          <a:p>
            <a:pPr lvl="0"/>
            <a:r>
              <a:rPr lang="en-US" altLang="x-none" dirty="0">
                <a:sym typeface="+mn-ea"/>
              </a:rPr>
              <a:t>1</a:t>
            </a:r>
            <a:r>
              <a:rPr lang="zh-CN" altLang="en-US" dirty="0">
                <a:sym typeface="+mn-ea"/>
              </a:rPr>
              <a:t>、与</a:t>
            </a:r>
            <a:r>
              <a:rPr lang="en-US" altLang="x-none" dirty="0">
                <a:sym typeface="+mn-ea"/>
              </a:rPr>
              <a:t>&lt;audio&gt;</a:t>
            </a:r>
            <a:r>
              <a:rPr lang="zh-CN" altLang="en-US" dirty="0">
                <a:sym typeface="+mn-ea"/>
              </a:rPr>
              <a:t>演示一样，增加属性</a:t>
            </a:r>
            <a:r>
              <a:rPr lang="en-US" altLang="x-none" dirty="0">
                <a:sym typeface="+mn-ea"/>
              </a:rPr>
              <a:t>controls</a:t>
            </a:r>
            <a:r>
              <a:rPr lang="zh-CN" altLang="en-US" dirty="0">
                <a:sym typeface="+mn-ea"/>
              </a:rPr>
              <a:t>进行演示，说明这个属性必须；然后再分别演示属性</a:t>
            </a:r>
            <a:r>
              <a:rPr lang="en-US" altLang="x-none" dirty="0">
                <a:latin typeface="Arial" panose="020B0604020202020204" pitchFamily="34" charset="0"/>
                <a:cs typeface="Arial" panose="020B0604020202020204" pitchFamily="34" charset="0"/>
                <a:sym typeface="Calibri" panose="020F0502020204030204" pitchFamily="34" charset="0"/>
              </a:rPr>
              <a:t>autoplay</a:t>
            </a:r>
            <a:r>
              <a:rPr lang="zh-CN" altLang="en-US" dirty="0">
                <a:latin typeface="Arial" panose="020B0604020202020204" pitchFamily="34" charset="0"/>
                <a:cs typeface="Arial" panose="020B0604020202020204" pitchFamily="34" charset="0"/>
                <a:sym typeface="Calibri" panose="020F0502020204030204" pitchFamily="34" charset="0"/>
              </a:rPr>
              <a:t>、</a:t>
            </a:r>
            <a:r>
              <a:rPr lang="en-US" altLang="x-none" dirty="0">
                <a:latin typeface="Arial" panose="020B0604020202020204" pitchFamily="34" charset="0"/>
                <a:cs typeface="Arial" panose="020B0604020202020204" pitchFamily="34" charset="0"/>
                <a:sym typeface="Calibri" panose="020F0502020204030204" pitchFamily="34" charset="0"/>
              </a:rPr>
              <a:t>loop</a:t>
            </a:r>
            <a:r>
              <a:rPr lang="zh-CN" altLang="en-US" dirty="0">
                <a:latin typeface="Arial" panose="020B0604020202020204" pitchFamily="34" charset="0"/>
                <a:cs typeface="Arial" panose="020B0604020202020204" pitchFamily="34" charset="0"/>
                <a:sym typeface="Calibri" panose="020F0502020204030204" pitchFamily="34" charset="0"/>
              </a:rPr>
              <a:t>、</a:t>
            </a:r>
            <a:r>
              <a:rPr lang="en-US" altLang="x-none" dirty="0">
                <a:latin typeface="Arial" panose="020B0604020202020204" pitchFamily="34" charset="0"/>
                <a:cs typeface="Arial" panose="020B0604020202020204" pitchFamily="34" charset="0"/>
                <a:sym typeface="Calibri" panose="020F0502020204030204" pitchFamily="34" charset="0"/>
              </a:rPr>
              <a:t>height</a:t>
            </a:r>
            <a:r>
              <a:rPr lang="zh-CN" altLang="en-US" dirty="0">
                <a:latin typeface="Arial" panose="020B0604020202020204" pitchFamily="34" charset="0"/>
                <a:cs typeface="Arial" panose="020B0604020202020204" pitchFamily="34" charset="0"/>
                <a:sym typeface="Calibri" panose="020F0502020204030204" pitchFamily="34" charset="0"/>
              </a:rPr>
              <a:t>、</a:t>
            </a:r>
            <a:r>
              <a:rPr lang="en-US" altLang="x-none" dirty="0">
                <a:latin typeface="Arial" panose="020B0604020202020204" pitchFamily="34" charset="0"/>
                <a:cs typeface="Arial" panose="020B0604020202020204" pitchFamily="34" charset="0"/>
                <a:sym typeface="Calibri" panose="020F0502020204030204" pitchFamily="34" charset="0"/>
              </a:rPr>
              <a:t>width</a:t>
            </a:r>
            <a:r>
              <a:rPr lang="zh-CN" altLang="en-US" dirty="0">
                <a:latin typeface="Arial" panose="020B0604020202020204" pitchFamily="34" charset="0"/>
                <a:cs typeface="Arial" panose="020B0604020202020204" pitchFamily="34" charset="0"/>
                <a:sym typeface="Calibri" panose="020F0502020204030204" pitchFamily="34" charset="0"/>
              </a:rPr>
              <a:t>，让学员掌握这几个属性的作用（使用</a:t>
            </a:r>
            <a:r>
              <a:rPr lang="en-US" altLang="x-none" dirty="0">
                <a:sym typeface="+mn-ea"/>
              </a:rPr>
              <a:t>Firefox</a:t>
            </a:r>
            <a:r>
              <a:rPr lang="zh-CN" altLang="en-US" dirty="0">
                <a:sym typeface="+mn-ea"/>
              </a:rPr>
              <a:t>、</a:t>
            </a:r>
            <a:r>
              <a:rPr lang="en-US" altLang="x-none" dirty="0">
                <a:sym typeface="+mn-ea"/>
              </a:rPr>
              <a:t>Chrome</a:t>
            </a:r>
            <a:r>
              <a:rPr lang="zh-CN" altLang="en-US" dirty="0">
                <a:sym typeface="+mn-ea"/>
              </a:rPr>
              <a:t>、或其他可正常播放</a:t>
            </a:r>
            <a:r>
              <a:rPr lang="en-US" altLang="x-none" dirty="0">
                <a:sym typeface="+mn-ea"/>
              </a:rPr>
              <a:t>ogg</a:t>
            </a:r>
            <a:r>
              <a:rPr lang="zh-CN" altLang="en-US" dirty="0">
                <a:sym typeface="+mn-ea"/>
              </a:rPr>
              <a:t>格式的音频浏览器</a:t>
            </a:r>
            <a:r>
              <a:rPr lang="zh-CN" altLang="en-US" dirty="0">
                <a:latin typeface="Arial" panose="020B0604020202020204" pitchFamily="34" charset="0"/>
                <a:cs typeface="Arial" panose="020B0604020202020204" pitchFamily="34" charset="0"/>
                <a:sym typeface="Calibri" panose="020F0502020204030204" pitchFamily="34" charset="0"/>
              </a:rPr>
              <a:t>）；</a:t>
            </a:r>
            <a:endParaRPr lang="en-US" altLang="x-none" dirty="0"/>
          </a:p>
          <a:p>
            <a:pPr lvl="0"/>
            <a:r>
              <a:rPr lang="en-US" altLang="x-none" dirty="0">
                <a:sym typeface="+mn-ea"/>
              </a:rPr>
              <a:t>2</a:t>
            </a:r>
            <a:r>
              <a:rPr lang="zh-CN" altLang="en-US" dirty="0">
                <a:sym typeface="+mn-ea"/>
              </a:rPr>
              <a:t>、演示：使用</a:t>
            </a:r>
            <a:r>
              <a:rPr lang="en-US" altLang="x-none" dirty="0">
                <a:sym typeface="+mn-ea"/>
              </a:rPr>
              <a:t>IE9</a:t>
            </a:r>
            <a:r>
              <a:rPr lang="zh-CN" altLang="en-US" dirty="0">
                <a:sym typeface="+mn-ea"/>
              </a:rPr>
              <a:t>及以上浏览器播放，出现问题？引出下面内容？</a:t>
            </a:r>
            <a:endParaRPr lang="zh-CN" altLang="en-US" smtClean="0"/>
          </a:p>
        </p:txBody>
      </p:sp>
      <p:sp>
        <p:nvSpPr>
          <p:cNvPr id="4" name="灯片编号占位符 3"/>
          <p:cNvSpPr>
            <a:spLocks noGrp="1"/>
          </p:cNvSpPr>
          <p:nvPr>
            <p:ph type="sldNum" sz="quarter" idx="5"/>
          </p:nvPr>
        </p:nvSpPr>
        <p:spPr/>
        <p:txBody>
          <a:bodyPr/>
          <a:lstStyle/>
          <a:p>
            <a:pPr>
              <a:defRPr/>
            </a:pPr>
            <a:fld id="{34DDF83F-279F-4BE5-856F-323FF0D9C84C}" type="slidenum">
              <a:rPr lang="zh-CN" altLang="en-US" smtClean="0"/>
              <a:t>14</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p:sp>
      <p:sp>
        <p:nvSpPr>
          <p:cNvPr id="716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dirty="0">
                <a:sym typeface="+mn-ea"/>
              </a:rPr>
              <a:t>讲解思路：</a:t>
            </a:r>
            <a:endParaRPr lang="en-US" altLang="x-none" dirty="0"/>
          </a:p>
          <a:p>
            <a:pPr lvl="0"/>
            <a:r>
              <a:rPr lang="en-US" altLang="x-none" dirty="0">
                <a:sym typeface="+mn-ea"/>
              </a:rPr>
              <a:t>1</a:t>
            </a:r>
            <a:r>
              <a:rPr lang="zh-CN" altLang="en-US" dirty="0">
                <a:sym typeface="+mn-ea"/>
              </a:rPr>
              <a:t>、讲解IE</a:t>
            </a:r>
            <a:r>
              <a:rPr lang="en-US" altLang="x-none" dirty="0">
                <a:sym typeface="+mn-ea"/>
              </a:rPr>
              <a:t>9</a:t>
            </a:r>
            <a:r>
              <a:rPr lang="zh-CN" altLang="en-US" dirty="0">
                <a:sym typeface="+mn-ea"/>
              </a:rPr>
              <a:t>及以上版本不支持ogg格式的文件；</a:t>
            </a:r>
            <a:endParaRPr lang="en-US" altLang="x-none" dirty="0"/>
          </a:p>
          <a:p>
            <a:pPr lvl="0"/>
            <a:r>
              <a:rPr lang="en-US" altLang="x-none" dirty="0">
                <a:sym typeface="+mn-ea"/>
              </a:rPr>
              <a:t>2</a:t>
            </a:r>
            <a:r>
              <a:rPr lang="zh-CN" altLang="en-US" dirty="0">
                <a:sym typeface="+mn-ea"/>
              </a:rPr>
              <a:t>、介绍常见的视频格式、浏览器支持、</a:t>
            </a:r>
            <a:r>
              <a:rPr lang="en-US" altLang="x-none" dirty="0">
                <a:sym typeface="+mn-ea"/>
              </a:rPr>
              <a:t>&lt;vedio&gt;</a:t>
            </a:r>
            <a:r>
              <a:rPr lang="zh-CN" altLang="en-US" dirty="0">
                <a:sym typeface="+mn-ea"/>
              </a:rPr>
              <a:t>标签支持的三种视频格式；</a:t>
            </a:r>
            <a:endParaRPr lang="en-US" altLang="x-none" dirty="0"/>
          </a:p>
          <a:p>
            <a:pPr lvl="0"/>
            <a:r>
              <a:rPr lang="en-US" altLang="x-none" dirty="0">
                <a:sym typeface="+mn-ea"/>
              </a:rPr>
              <a:t>3</a:t>
            </a:r>
            <a:r>
              <a:rPr lang="zh-CN" altLang="en-US" dirty="0">
                <a:sym typeface="+mn-ea"/>
              </a:rPr>
              <a:t>、由</a:t>
            </a:r>
            <a:r>
              <a:rPr lang="en-US" altLang="x-none" dirty="0">
                <a:sym typeface="+mn-ea"/>
              </a:rPr>
              <a:t>&lt;vedio&gt;</a:t>
            </a:r>
            <a:r>
              <a:rPr lang="zh-CN" altLang="en-US" dirty="0">
                <a:sym typeface="+mn-ea"/>
              </a:rPr>
              <a:t>支持的音频格式可以看到，存在浏览兼容性问题，那么怎么解决呢？</a:t>
            </a:r>
            <a:endParaRPr lang="en-US" altLang="x-none" dirty="0"/>
          </a:p>
          <a:p>
            <a:pPr lvl="0"/>
            <a:r>
              <a:rPr lang="en-US" altLang="x-none" dirty="0">
                <a:sym typeface="+mn-ea"/>
              </a:rPr>
              <a:t>    </a:t>
            </a:r>
            <a:r>
              <a:rPr lang="zh-CN" altLang="en-US" dirty="0">
                <a:sym typeface="+mn-ea"/>
              </a:rPr>
              <a:t>演示结果：</a:t>
            </a:r>
            <a:r>
              <a:rPr lang="en-US" altLang="x-none" dirty="0">
                <a:sym typeface="+mn-ea"/>
              </a:rPr>
              <a:t>MP4</a:t>
            </a:r>
            <a:r>
              <a:rPr lang="zh-CN" altLang="en-US" dirty="0">
                <a:sym typeface="+mn-ea"/>
              </a:rPr>
              <a:t>格式的视频基本所有支持</a:t>
            </a:r>
            <a:r>
              <a:rPr lang="en-US" altLang="x-none" dirty="0">
                <a:sym typeface="+mn-ea"/>
              </a:rPr>
              <a:t>vedio</a:t>
            </a:r>
            <a:r>
              <a:rPr lang="zh-CN" altLang="en-US" dirty="0">
                <a:sym typeface="+mn-ea"/>
              </a:rPr>
              <a:t>的浏览器都支持；</a:t>
            </a:r>
            <a:endParaRPr lang="zh-CN" altLang="en-US" smtClean="0"/>
          </a:p>
        </p:txBody>
      </p:sp>
      <p:sp>
        <p:nvSpPr>
          <p:cNvPr id="4" name="灯片编号占位符 3"/>
          <p:cNvSpPr>
            <a:spLocks noGrp="1"/>
          </p:cNvSpPr>
          <p:nvPr>
            <p:ph type="sldNum" sz="quarter" idx="5"/>
          </p:nvPr>
        </p:nvSpPr>
        <p:spPr/>
        <p:txBody>
          <a:bodyPr/>
          <a:lstStyle/>
          <a:p>
            <a:pPr>
              <a:defRPr/>
            </a:pPr>
            <a:fld id="{34DDF83F-279F-4BE5-856F-323FF0D9C84C}" type="slidenum">
              <a:rPr lang="zh-CN" altLang="en-US" smtClean="0"/>
              <a:t>15</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p:sp>
      <p:sp>
        <p:nvSpPr>
          <p:cNvPr id="716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dirty="0">
                <a:sym typeface="+mn-ea"/>
              </a:rPr>
              <a:t>讲解：</a:t>
            </a:r>
            <a:endParaRPr lang="en-US" altLang="x-none" dirty="0"/>
          </a:p>
          <a:p>
            <a:pPr lvl="0"/>
            <a:r>
              <a:rPr lang="en-US" altLang="x-none" dirty="0">
                <a:sym typeface="+mn-ea"/>
              </a:rPr>
              <a:t>1</a:t>
            </a:r>
            <a:r>
              <a:rPr lang="zh-CN" altLang="en-US" dirty="0">
                <a:sym typeface="+mn-ea"/>
              </a:rPr>
              <a:t>、讲解</a:t>
            </a:r>
            <a:r>
              <a:rPr lang="en-US" altLang="x-none" dirty="0">
                <a:sym typeface="+mn-ea"/>
              </a:rPr>
              <a:t>source</a:t>
            </a:r>
            <a:r>
              <a:rPr lang="zh-CN" altLang="en-US" dirty="0">
                <a:sym typeface="+mn-ea"/>
              </a:rPr>
              <a:t>元素的作用，可实现浏览器兼容性的问题；</a:t>
            </a:r>
            <a:endParaRPr lang="en-US" altLang="x-none" dirty="0"/>
          </a:p>
          <a:p>
            <a:pPr lvl="0"/>
            <a:r>
              <a:rPr lang="en-US" altLang="x-none" dirty="0">
                <a:sym typeface="+mn-ea"/>
              </a:rPr>
              <a:t>2</a:t>
            </a:r>
            <a:r>
              <a:rPr lang="zh-CN" altLang="en-US" dirty="0">
                <a:sym typeface="+mn-ea"/>
              </a:rPr>
              <a:t>、</a:t>
            </a:r>
            <a:r>
              <a:rPr lang="en-US" altLang="x-none" dirty="0">
                <a:sym typeface="+mn-ea"/>
              </a:rPr>
              <a:t>ogg</a:t>
            </a:r>
            <a:r>
              <a:rPr lang="zh-CN" altLang="en-US" dirty="0">
                <a:sym typeface="+mn-ea"/>
              </a:rPr>
              <a:t>和</a:t>
            </a:r>
            <a:r>
              <a:rPr lang="en-US" altLang="x-none" dirty="0">
                <a:sym typeface="+mn-ea"/>
              </a:rPr>
              <a:t>mp4 </a:t>
            </a:r>
            <a:r>
              <a:rPr lang="zh-CN" altLang="en-US" dirty="0">
                <a:sym typeface="+mn-ea"/>
              </a:rPr>
              <a:t>两种常用格式可以实现所有支持</a:t>
            </a:r>
            <a:r>
              <a:rPr lang="en-US" altLang="x-none" dirty="0">
                <a:sym typeface="+mn-ea"/>
              </a:rPr>
              <a:t>vedio</a:t>
            </a:r>
            <a:r>
              <a:rPr lang="zh-CN" altLang="en-US" dirty="0">
                <a:sym typeface="+mn-ea"/>
              </a:rPr>
              <a:t>元素的浏览器播放视频，也可以添加更多的视频格式；</a:t>
            </a:r>
            <a:endParaRPr lang="en-US" altLang="x-none" dirty="0"/>
          </a:p>
          <a:p>
            <a:pPr lvl="0"/>
            <a:r>
              <a:rPr lang="en-US" altLang="x-none" dirty="0">
                <a:sym typeface="+mn-ea"/>
              </a:rPr>
              <a:t>3</a:t>
            </a:r>
            <a:r>
              <a:rPr lang="zh-CN" altLang="en-US" dirty="0">
                <a:sym typeface="+mn-ea"/>
              </a:rPr>
              <a:t>、针对不支持</a:t>
            </a:r>
            <a:r>
              <a:rPr lang="en-US" altLang="x-none" dirty="0">
                <a:sym typeface="+mn-ea"/>
              </a:rPr>
              <a:t>vedio</a:t>
            </a:r>
            <a:r>
              <a:rPr lang="zh-CN" altLang="en-US" dirty="0">
                <a:sym typeface="+mn-ea"/>
              </a:rPr>
              <a:t>元素的浏览器显示“不支持提示语”；</a:t>
            </a:r>
            <a:endParaRPr lang="en-US" altLang="x-none" dirty="0"/>
          </a:p>
          <a:p>
            <a:pPr lvl="0"/>
            <a:endParaRPr lang="en-US" altLang="x-none" dirty="0"/>
          </a:p>
          <a:p>
            <a:pPr lvl="0"/>
            <a:r>
              <a:rPr lang="zh-CN" altLang="en-US" dirty="0">
                <a:sym typeface="+mn-ea"/>
              </a:rPr>
              <a:t>演示（</a:t>
            </a:r>
            <a:r>
              <a:rPr>
                <a:solidFill>
                  <a:srgbClr val="00C77A"/>
                </a:solidFill>
                <a:latin typeface="微软雅黑" panose="020B0503020204020204" pitchFamily="34" charset="-122"/>
                <a:ea typeface="微软雅黑" panose="020B0503020204020204" pitchFamily="34" charset="-122"/>
                <a:sym typeface="+mn-ea"/>
              </a:rPr>
              <a:t>演示</a:t>
            </a:r>
            <a:r>
              <a:rPr lang="zh-CN">
                <a:solidFill>
                  <a:srgbClr val="00C77A"/>
                </a:solidFill>
                <a:latin typeface="微软雅黑" panose="020B0503020204020204" pitchFamily="34" charset="-122"/>
                <a:ea typeface="微软雅黑" panose="020B0503020204020204" pitchFamily="34" charset="-122"/>
                <a:sym typeface="+mn-ea"/>
              </a:rPr>
              <a:t>示例</a:t>
            </a:r>
            <a:r>
              <a:rPr lang="en-US" altLang="zh-CN">
                <a:solidFill>
                  <a:srgbClr val="00C77A"/>
                </a:solidFill>
                <a:latin typeface="微软雅黑" panose="020B0503020204020204" pitchFamily="34" charset="-122"/>
                <a:ea typeface="微软雅黑" panose="020B0503020204020204" pitchFamily="34" charset="-122"/>
                <a:sym typeface="+mn-ea"/>
              </a:rPr>
              <a:t>05</a:t>
            </a:r>
            <a:r>
              <a:rPr lang="zh-CN" altLang="en-US">
                <a:solidFill>
                  <a:srgbClr val="00C77A"/>
                </a:solidFill>
                <a:latin typeface="微软雅黑" panose="020B0503020204020204" pitchFamily="34" charset="-122"/>
                <a:ea typeface="微软雅黑" panose="020B0503020204020204" pitchFamily="34" charset="-122"/>
                <a:sym typeface="+mn-ea"/>
              </a:rPr>
              <a:t>：</a:t>
            </a:r>
            <a:r>
              <a:rPr>
                <a:solidFill>
                  <a:srgbClr val="00C77A"/>
                </a:solidFill>
                <a:latin typeface="微软雅黑" panose="020B0503020204020204" pitchFamily="34" charset="-122"/>
                <a:ea typeface="微软雅黑" panose="020B0503020204020204" pitchFamily="34" charset="-122"/>
                <a:sym typeface="+mn-ea"/>
              </a:rPr>
              <a:t>HTML</a:t>
            </a:r>
            <a:r>
              <a:rPr lang="en-US">
                <a:solidFill>
                  <a:srgbClr val="00C77A"/>
                </a:solidFill>
                <a:latin typeface="微软雅黑" panose="020B0503020204020204" pitchFamily="34" charset="-122"/>
                <a:ea typeface="微软雅黑" panose="020B0503020204020204" pitchFamily="34" charset="-122"/>
                <a:sym typeface="+mn-ea"/>
              </a:rPr>
              <a:t>5</a:t>
            </a:r>
            <a:r>
              <a:rPr>
                <a:solidFill>
                  <a:srgbClr val="00C77A"/>
                </a:solidFill>
                <a:latin typeface="微软雅黑" panose="020B0503020204020204" pitchFamily="34" charset="-122"/>
                <a:ea typeface="微软雅黑" panose="020B0503020204020204" pitchFamily="34" charset="-122"/>
                <a:sym typeface="+mn-ea"/>
              </a:rPr>
              <a:t>实现</a:t>
            </a:r>
            <a:r>
              <a:rPr lang="zh-CN">
                <a:solidFill>
                  <a:srgbClr val="00C77A"/>
                </a:solidFill>
                <a:latin typeface="微软雅黑" panose="020B0503020204020204" pitchFamily="34" charset="-122"/>
                <a:ea typeface="微软雅黑" panose="020B0503020204020204" pitchFamily="34" charset="-122"/>
                <a:sym typeface="+mn-ea"/>
              </a:rPr>
              <a:t>视频</a:t>
            </a:r>
            <a:r>
              <a:rPr>
                <a:solidFill>
                  <a:srgbClr val="00C77A"/>
                </a:solidFill>
                <a:latin typeface="微软雅黑" panose="020B0503020204020204" pitchFamily="34" charset="-122"/>
                <a:ea typeface="微软雅黑" panose="020B0503020204020204" pitchFamily="34" charset="-122"/>
                <a:sym typeface="+mn-ea"/>
              </a:rPr>
              <a:t>播放</a:t>
            </a:r>
            <a:r>
              <a:rPr lang="zh-CN" altLang="en-US" dirty="0">
                <a:sym typeface="+mn-ea"/>
              </a:rPr>
              <a:t>）：</a:t>
            </a:r>
            <a:endParaRPr lang="en-US" altLang="x-none" dirty="0"/>
          </a:p>
          <a:p>
            <a:pPr lvl="0"/>
            <a:r>
              <a:rPr lang="en-US" altLang="x-none" dirty="0">
                <a:sym typeface="+mn-ea"/>
              </a:rPr>
              <a:t>1</a:t>
            </a:r>
            <a:r>
              <a:rPr lang="zh-CN" altLang="en-US" dirty="0">
                <a:sym typeface="+mn-ea"/>
              </a:rPr>
              <a:t>、在上面代码的基础上改为增加</a:t>
            </a:r>
            <a:r>
              <a:rPr lang="en-US" altLang="x-none" dirty="0">
                <a:sym typeface="+mn-ea"/>
              </a:rPr>
              <a:t>&lt;source&gt;</a:t>
            </a:r>
            <a:r>
              <a:rPr lang="zh-CN" altLang="en-US" dirty="0">
                <a:sym typeface="+mn-ea"/>
              </a:rPr>
              <a:t>元素，进行演示，各个浏览器均支持；</a:t>
            </a:r>
            <a:endParaRPr lang="en-US" altLang="x-none" dirty="0"/>
          </a:p>
          <a:p>
            <a:pPr lvl="0"/>
            <a:r>
              <a:rPr lang="en-US" altLang="x-none" dirty="0">
                <a:sym typeface="+mn-ea"/>
              </a:rPr>
              <a:t>2</a:t>
            </a:r>
            <a:r>
              <a:rPr lang="zh-CN" altLang="en-US" dirty="0">
                <a:sym typeface="+mn-ea"/>
              </a:rPr>
              <a:t>、在</a:t>
            </a:r>
            <a:r>
              <a:rPr lang="en-US" altLang="x-none" dirty="0">
                <a:sym typeface="+mn-ea"/>
              </a:rPr>
              <a:t>IE8</a:t>
            </a:r>
            <a:r>
              <a:rPr lang="zh-CN" altLang="en-US" dirty="0">
                <a:sym typeface="+mn-ea"/>
              </a:rPr>
              <a:t>或其他不支持</a:t>
            </a:r>
            <a:r>
              <a:rPr lang="en-US" altLang="x-none" dirty="0">
                <a:sym typeface="+mn-ea"/>
              </a:rPr>
              <a:t>veido</a:t>
            </a:r>
            <a:r>
              <a:rPr lang="zh-CN" altLang="en-US" dirty="0">
                <a:sym typeface="+mn-ea"/>
              </a:rPr>
              <a:t>元素的浏览器中演示，没有任何效果，讲解需要添加不支持浏览器的提示语；</a:t>
            </a:r>
            <a:endParaRPr lang="en-US" altLang="x-none" dirty="0"/>
          </a:p>
          <a:p>
            <a:pPr lvl="0"/>
            <a:r>
              <a:rPr lang="zh-CN" altLang="en-US" dirty="0">
                <a:sym typeface="+mn-ea"/>
              </a:rPr>
              <a:t>目的：让学员掌握</a:t>
            </a:r>
            <a:r>
              <a:rPr lang="en-US" altLang="x-none" dirty="0">
                <a:sym typeface="+mn-ea"/>
              </a:rPr>
              <a:t>video</a:t>
            </a:r>
            <a:r>
              <a:rPr lang="zh-CN" altLang="en-US" dirty="0">
                <a:sym typeface="+mn-ea"/>
              </a:rPr>
              <a:t>和</a:t>
            </a:r>
            <a:r>
              <a:rPr lang="en-US" altLang="x-none" dirty="0">
                <a:sym typeface="+mn-ea"/>
              </a:rPr>
              <a:t>source</a:t>
            </a:r>
            <a:r>
              <a:rPr lang="zh-CN" altLang="en-US" dirty="0">
                <a:sym typeface="+mn-ea"/>
              </a:rPr>
              <a:t>元素并灵活运用；</a:t>
            </a:r>
            <a:endParaRPr lang="zh-CN" altLang="en-US" dirty="0"/>
          </a:p>
          <a:p>
            <a:pPr lvl="0"/>
            <a:endParaRPr lang="en-US" altLang="x-none" dirty="0"/>
          </a:p>
          <a:p>
            <a:endParaRPr lang="zh-CN" altLang="en-US" smtClean="0"/>
          </a:p>
        </p:txBody>
      </p:sp>
      <p:sp>
        <p:nvSpPr>
          <p:cNvPr id="4" name="灯片编号占位符 3"/>
          <p:cNvSpPr>
            <a:spLocks noGrp="1"/>
          </p:cNvSpPr>
          <p:nvPr>
            <p:ph type="sldNum" sz="quarter" idx="5"/>
          </p:nvPr>
        </p:nvSpPr>
        <p:spPr/>
        <p:txBody>
          <a:bodyPr/>
          <a:lstStyle/>
          <a:p>
            <a:pPr>
              <a:defRPr/>
            </a:pPr>
            <a:fld id="{34DDF83F-279F-4BE5-856F-323FF0D9C84C}" type="slidenum">
              <a:rPr lang="zh-CN" altLang="en-US" smtClean="0"/>
              <a:t>16</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r>
              <a:rPr lang="zh-CN" altLang="en-US"/>
              <a:t>教学指导：</a:t>
            </a:r>
          </a:p>
          <a:p>
            <a:r>
              <a:rPr lang="zh-CN" altLang="en-US" dirty="0">
                <a:sym typeface="+mn-ea"/>
              </a:rPr>
              <a:t>讲解：简单</a:t>
            </a:r>
            <a:r>
              <a:rPr lang="en-US" altLang="zh-CN" dirty="0">
                <a:sym typeface="+mn-ea"/>
              </a:rPr>
              <a:t>canvas</a:t>
            </a:r>
            <a:r>
              <a:rPr lang="zh-CN" altLang="en-US" dirty="0">
                <a:sym typeface="+mn-ea"/>
              </a:rPr>
              <a:t>的概念和作用，并告知学员</a:t>
            </a:r>
            <a:r>
              <a:rPr lang="en-US" altLang="zh-CN" dirty="0">
                <a:sym typeface="+mn-ea"/>
              </a:rPr>
              <a:t>canvas</a:t>
            </a:r>
            <a:r>
              <a:rPr lang="zh-CN" altLang="en-US" dirty="0">
                <a:sym typeface="+mn-ea"/>
              </a:rPr>
              <a:t>要与</a:t>
            </a:r>
            <a:r>
              <a:rPr lang="en-US" altLang="zh-CN" dirty="0">
                <a:sym typeface="+mn-ea"/>
              </a:rPr>
              <a:t>JS</a:t>
            </a:r>
            <a:r>
              <a:rPr lang="zh-CN" altLang="en-US" dirty="0">
                <a:sym typeface="+mn-ea"/>
              </a:rPr>
              <a:t>配合使用，因此这里先作为了解，感兴趣的学员可以下去后自行查阅文档学习</a:t>
            </a:r>
            <a:endParaRPr lang="zh-CN" altLang="en-US" dirty="0"/>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r>
              <a:rPr lang="zh-CN" altLang="en-US">
                <a:sym typeface="+mn-ea"/>
              </a:rPr>
              <a:t>教学指导：</a:t>
            </a:r>
          </a:p>
          <a:p>
            <a:r>
              <a:rPr lang="zh-CN" altLang="en-US">
                <a:sym typeface="+mn-ea"/>
              </a:rPr>
              <a:t>讲解各个属性的意思，代表什么作用以及每个属性的使用场景，然后演示示例</a:t>
            </a:r>
            <a:r>
              <a:rPr lang="en-US" altLang="zh-CN">
                <a:sym typeface="+mn-ea"/>
              </a:rPr>
              <a:t>06</a:t>
            </a:r>
          </a:p>
          <a:p>
            <a:r>
              <a:rPr lang="zh-CN" altLang="en-US">
                <a:sym typeface="+mn-ea"/>
              </a:rPr>
              <a:t>注意：</a:t>
            </a:r>
          </a:p>
          <a:p>
            <a:r>
              <a:rPr lang="zh-CN" altLang="en-US">
                <a:sym typeface="+mn-ea"/>
              </a:rPr>
              <a:t>需要使用js控制属性designMode属性</a:t>
            </a:r>
          </a:p>
          <a:p>
            <a:r>
              <a:rPr lang="zh-CN" altLang="en-US">
                <a:sym typeface="+mn-ea"/>
              </a:rPr>
              <a:t>* on:表示页面所有元素可编辑；</a:t>
            </a:r>
          </a:p>
          <a:p>
            <a:r>
              <a:rPr lang="zh-CN" altLang="en-US">
                <a:sym typeface="+mn-ea"/>
              </a:rPr>
              <a:t>* off:表示页面所有元素不可编辑；</a:t>
            </a:r>
          </a:p>
          <a:p>
            <a:r>
              <a:rPr lang="zh-CN" altLang="en-US">
                <a:sym typeface="+mn-ea"/>
              </a:rPr>
              <a:t>document.designMode="on";</a:t>
            </a:r>
          </a:p>
          <a:p>
            <a:r>
              <a:rPr lang="zh-CN" altLang="en-US">
                <a:sym typeface="+mn-ea"/>
              </a:rPr>
              <a:t>document.designMode="off";</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p:sp>
      <p:sp>
        <p:nvSpPr>
          <p:cNvPr id="727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ea typeface="宋体" panose="02010600030101010101" pitchFamily="2" charset="-122"/>
            </a:endParaRPr>
          </a:p>
        </p:txBody>
      </p:sp>
      <p:sp>
        <p:nvSpPr>
          <p:cNvPr id="4" name="灯片编号占位符 3"/>
          <p:cNvSpPr>
            <a:spLocks noGrp="1"/>
          </p:cNvSpPr>
          <p:nvPr>
            <p:ph type="sldNum" sz="quarter" idx="5"/>
          </p:nvPr>
        </p:nvSpPr>
        <p:spPr/>
        <p:txBody>
          <a:bodyPr/>
          <a:lstStyle/>
          <a:p>
            <a:pPr>
              <a:defRPr/>
            </a:pPr>
            <a:fld id="{354CA659-D645-4C8C-9766-D23A66096451}" type="slidenum">
              <a:rPr lang="zh-CN" altLang="en-US" smtClean="0"/>
              <a:t>20</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p:sp>
      <p:sp>
        <p:nvSpPr>
          <p:cNvPr id="727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ea typeface="宋体" panose="02010600030101010101" pitchFamily="2" charset="-122"/>
            </a:endParaRPr>
          </a:p>
        </p:txBody>
      </p:sp>
      <p:sp>
        <p:nvSpPr>
          <p:cNvPr id="4" name="灯片编号占位符 3"/>
          <p:cNvSpPr>
            <a:spLocks noGrp="1"/>
          </p:cNvSpPr>
          <p:nvPr>
            <p:ph type="sldNum" sz="quarter" idx="5"/>
          </p:nvPr>
        </p:nvSpPr>
        <p:spPr/>
        <p:txBody>
          <a:bodyPr/>
          <a:lstStyle/>
          <a:p>
            <a:pPr>
              <a:defRPr/>
            </a:pPr>
            <a:fld id="{354CA659-D645-4C8C-9766-D23A66096451}" type="slidenum">
              <a:rPr lang="zh-CN" altLang="en-US" smtClean="0"/>
              <a:t>22</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idx="4294967295"/>
          </p:nvPr>
        </p:nvSpPr>
        <p:spPr/>
      </p:sp>
      <p:sp>
        <p:nvSpPr>
          <p:cNvPr id="13315" name="文本占位符 2"/>
          <p:cNvSpPr>
            <a:spLocks noGrp="1" noChangeArrowheads="1"/>
          </p:cNvSpPr>
          <p:nvPr>
            <p:ph type="body" idx="4294967295"/>
          </p:nvPr>
        </p:nvSpPr>
        <p:spPr/>
        <p:txBody>
          <a:bodyPr/>
          <a:lstStyle/>
          <a:p>
            <a:pPr eaLnBrk="1" hangingPunct="1"/>
            <a:r>
              <a:rPr lang="zh-CN" altLang="en-US" smtClean="0">
                <a:latin typeface="Arial" panose="020B0604020202020204" pitchFamily="34" charset="0"/>
                <a:sym typeface="Arial" panose="020B0604020202020204" pitchFamily="34" charset="0"/>
              </a:rPr>
              <a:t>层次步骤</a:t>
            </a:r>
            <a:endParaRPr lang="zh-CN" altLang="en-US" smtClean="0">
              <a:latin typeface="Arial" panose="020B0604020202020204" pitchFamily="34" charset="0"/>
            </a:endParaRPr>
          </a:p>
          <a:p>
            <a:pPr eaLnBrk="1" hangingPunct="1"/>
            <a:r>
              <a:rPr lang="zh-CN" altLang="en-US" smtClean="0">
                <a:latin typeface="Arial" panose="020B0604020202020204" pitchFamily="34" charset="0"/>
                <a:sym typeface="Arial" panose="020B0604020202020204" pitchFamily="34" charset="0"/>
              </a:rPr>
              <a:t>核心的步骤和重点知识要突出</a:t>
            </a:r>
            <a:endParaRPr lang="zh-CN" altLang="en-US" smtClean="0">
              <a:latin typeface="Arial" panose="020B0604020202020204" pitchFamily="34" charset="0"/>
            </a:endParaRPr>
          </a:p>
          <a:p>
            <a:pPr eaLnBrk="1" hangingPunct="1"/>
            <a:endParaRPr lang="zh-CN" altLang="en-US" smtClean="0">
              <a:latin typeface="Arial" panose="020B0604020202020204" pitchFamily="34" charset="0"/>
            </a:endParaRPr>
          </a:p>
        </p:txBody>
      </p:sp>
      <p:sp>
        <p:nvSpPr>
          <p:cNvPr id="1331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fld id="{CFA60C51-E2AC-4C12-A8B4-E1C3C3D8155F}" type="slidenum">
              <a:rPr lang="zh-CN" altLang="en-US" smtClean="0">
                <a:latin typeface="Calibri" panose="020F0502020204030204" pitchFamily="34" charset="0"/>
              </a:rPr>
              <a:t>23</a:t>
            </a:fld>
            <a:endParaRPr lang="zh-CN" altLang="en-US" smtClean="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idx="4294967295"/>
          </p:nvPr>
        </p:nvSpPr>
        <p:spPr>
          <a:ln>
            <a:miter lim="800000"/>
          </a:ln>
        </p:spPr>
      </p:sp>
      <p:sp>
        <p:nvSpPr>
          <p:cNvPr id="10243" name="备注占位符 2"/>
          <p:cNvSpPr>
            <a:spLocks noGrp="1" noChangeArrowheads="1"/>
          </p:cNvSpPr>
          <p:nvPr>
            <p:ph type="body" idx="4294967295"/>
          </p:nvPr>
        </p:nvSpPr>
        <p:spPr/>
        <p:txBody>
          <a:bodyPr/>
          <a:lstStyle/>
          <a:p>
            <a:pPr marL="0" lvl="1"/>
            <a:r>
              <a:rPr lang="zh-CN" altLang="en-US">
                <a:latin typeface="Times New Roman" panose="02020603050405020304" pitchFamily="18" charset="0"/>
              </a:rPr>
              <a:t>要求强调会干什么、能干什么。在目标的重点、难点右侧，插入“重点”、“难点”图片，以引起学员重视。</a:t>
            </a:r>
            <a:endParaRPr lang="zh-CN" altLang="en-US" sz="1400">
              <a:latin typeface="Times New Roman" panose="02020603050405020304" pitchFamily="18" charset="0"/>
            </a:endParaRPr>
          </a:p>
          <a:p>
            <a:endParaRPr lang="zh-CN" altLang="en-US"/>
          </a:p>
        </p:txBody>
      </p:sp>
      <p:sp>
        <p:nvSpPr>
          <p:cNvPr id="10244" name="灯片编号占位符 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fld id="{3C9BCA6A-6DB9-4DA8-87D6-C90148958641}" type="slidenum">
              <a:rPr lang="zh-CN" altLang="en-US" sz="1200">
                <a:latin typeface="Calibri" panose="020F0502020204030204" pitchFamily="34" charset="0"/>
              </a:rPr>
              <a:t>3</a:t>
            </a:fld>
            <a:endParaRPr lang="zh-CN" altLang="en-US" sz="1200">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教学指导：</a:t>
            </a:r>
            <a:endParaRPr lang="en-US" altLang="zh-CN" dirty="0" smtClean="0"/>
          </a:p>
          <a:p>
            <a:r>
              <a:rPr lang="en-US" altLang="zh-CN" dirty="0" smtClean="0"/>
              <a:t>1</a:t>
            </a:r>
            <a:r>
              <a:rPr lang="zh-CN" altLang="en-US" dirty="0" smtClean="0"/>
              <a:t>、</a:t>
            </a:r>
            <a:r>
              <a:rPr lang="zh-CN" altLang="zh-CN" sz="1200" kern="1200" dirty="0" smtClean="0">
                <a:solidFill>
                  <a:schemeClr val="tx1"/>
                </a:solidFill>
                <a:effectLst/>
                <a:latin typeface="Times New Roman" panose="02020603050405020304" pitchFamily="18" charset="0"/>
                <a:ea typeface="宋体" panose="02010600030101010101" pitchFamily="2" charset="-122"/>
                <a:cs typeface="+mn-cs"/>
              </a:rPr>
              <a:t>如果用户填写的表单内容不进行验证就发给服务器，那么服务器发现填写的不合法，或是没有填写，就会返回响应给用户，用户重新填写再提交，如此多次持续直到用户输入正确。它们之间的通信是通过网络进行的，如果网络很差，那么注册一个账号就得花很长时间，对用户来说是非常烦的，对服务器来说也增加了其工作压力。</a:t>
            </a:r>
          </a:p>
          <a:p>
            <a:r>
              <a:rPr lang="zh-CN" altLang="zh-CN" sz="1200" kern="1200" dirty="0" smtClean="0">
                <a:solidFill>
                  <a:schemeClr val="tx1"/>
                </a:solidFill>
                <a:effectLst/>
                <a:latin typeface="Times New Roman" panose="02020603050405020304" pitchFamily="18" charset="0"/>
                <a:ea typeface="宋体" panose="02010600030101010101" pitchFamily="2" charset="-122"/>
                <a:cs typeface="+mn-cs"/>
              </a:rPr>
              <a:t>要是有恶意的用户向服务器发送病毒或是有害于服务器安全的程序就更危险了。</a:t>
            </a:r>
          </a:p>
          <a:p>
            <a:r>
              <a:rPr lang="zh-CN" altLang="zh-CN" sz="1200" kern="1200" dirty="0" smtClean="0">
                <a:solidFill>
                  <a:schemeClr val="tx1"/>
                </a:solidFill>
                <a:effectLst/>
                <a:latin typeface="Times New Roman" panose="02020603050405020304" pitchFamily="18" charset="0"/>
                <a:ea typeface="宋体" panose="02010600030101010101" pitchFamily="2" charset="-122"/>
                <a:cs typeface="+mn-cs"/>
              </a:rPr>
              <a:t>表单验证的好处：</a:t>
            </a:r>
          </a:p>
          <a:p>
            <a:r>
              <a:rPr lang="zh-CN" altLang="zh-CN" sz="1200" kern="1200" dirty="0" smtClean="0">
                <a:solidFill>
                  <a:schemeClr val="tx1"/>
                </a:solidFill>
                <a:effectLst/>
                <a:latin typeface="Times New Roman" panose="02020603050405020304" pitchFamily="18" charset="0"/>
                <a:ea typeface="宋体" panose="02010600030101010101" pitchFamily="2" charset="-122"/>
                <a:cs typeface="+mn-cs"/>
              </a:rPr>
              <a:t>（</a:t>
            </a:r>
            <a:r>
              <a:rPr lang="en-US" altLang="zh-CN" sz="1200" kern="1200" dirty="0" smtClean="0">
                <a:solidFill>
                  <a:schemeClr val="tx1"/>
                </a:solidFill>
                <a:effectLst/>
                <a:latin typeface="Times New Roman" panose="02020603050405020304" pitchFamily="18" charset="0"/>
                <a:ea typeface="宋体" panose="02010600030101010101" pitchFamily="2" charset="-122"/>
                <a:cs typeface="+mn-cs"/>
              </a:rPr>
              <a:t>1</a:t>
            </a:r>
            <a:r>
              <a:rPr lang="zh-CN" altLang="zh-CN" sz="1200" kern="1200" dirty="0" smtClean="0">
                <a:solidFill>
                  <a:schemeClr val="tx1"/>
                </a:solidFill>
                <a:effectLst/>
                <a:latin typeface="Times New Roman" panose="02020603050405020304" pitchFamily="18" charset="0"/>
                <a:ea typeface="宋体" panose="02010600030101010101" pitchFamily="2" charset="-122"/>
                <a:cs typeface="+mn-cs"/>
              </a:rPr>
              <a:t>）减轻服务器的压力。</a:t>
            </a:r>
          </a:p>
          <a:p>
            <a:r>
              <a:rPr lang="zh-CN" altLang="zh-CN" sz="1200" kern="1200" dirty="0" smtClean="0">
                <a:solidFill>
                  <a:schemeClr val="tx1"/>
                </a:solidFill>
                <a:effectLst/>
                <a:latin typeface="Times New Roman" panose="02020603050405020304" pitchFamily="18" charset="0"/>
                <a:ea typeface="宋体" panose="02010600030101010101" pitchFamily="2" charset="-122"/>
                <a:cs typeface="+mn-cs"/>
              </a:rPr>
              <a:t>（</a:t>
            </a:r>
            <a:r>
              <a:rPr lang="en-US" altLang="zh-CN" sz="1200" kern="1200" dirty="0" smtClean="0">
                <a:solidFill>
                  <a:schemeClr val="tx1"/>
                </a:solidFill>
                <a:effectLst/>
                <a:latin typeface="Times New Roman" panose="02020603050405020304" pitchFamily="18" charset="0"/>
                <a:ea typeface="宋体" panose="02010600030101010101" pitchFamily="2" charset="-122"/>
                <a:cs typeface="+mn-cs"/>
              </a:rPr>
              <a:t>2</a:t>
            </a:r>
            <a:r>
              <a:rPr lang="zh-CN" altLang="zh-CN" sz="1200" kern="1200" dirty="0" smtClean="0">
                <a:solidFill>
                  <a:schemeClr val="tx1"/>
                </a:solidFill>
                <a:effectLst/>
                <a:latin typeface="Times New Roman" panose="02020603050405020304" pitchFamily="18" charset="0"/>
                <a:ea typeface="宋体" panose="02010600030101010101" pitchFamily="2" charset="-122"/>
                <a:cs typeface="+mn-cs"/>
              </a:rPr>
              <a:t>）保证数据的可行性和安全性。</a:t>
            </a:r>
          </a:p>
          <a:p>
            <a:r>
              <a:rPr lang="zh-CN" altLang="zh-CN" sz="1200" kern="1200" dirty="0" smtClean="0">
                <a:solidFill>
                  <a:schemeClr val="tx1"/>
                </a:solidFill>
                <a:effectLst/>
                <a:latin typeface="Times New Roman" panose="02020603050405020304" pitchFamily="18" charset="0"/>
                <a:ea typeface="宋体" panose="02010600030101010101" pitchFamily="2" charset="-122"/>
                <a:cs typeface="+mn-cs"/>
              </a:rPr>
              <a:t>在客户端就对表单进行验证是非常有必要的</a:t>
            </a:r>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25</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教学指导：</a:t>
            </a:r>
            <a:endParaRPr lang="en-US" altLang="zh-CN" dirty="0" smtClean="0"/>
          </a:p>
          <a:p>
            <a:r>
              <a:rPr lang="en-US" altLang="zh-CN" dirty="0" smtClean="0"/>
              <a:t>1</a:t>
            </a:r>
            <a:r>
              <a:rPr lang="zh-CN" altLang="en-US" dirty="0" smtClean="0"/>
              <a:t>、教员可以告知学员这三个属性是</a:t>
            </a:r>
            <a:r>
              <a:rPr lang="en-US" altLang="zh-CN" dirty="0" smtClean="0"/>
              <a:t>html5</a:t>
            </a:r>
            <a:r>
              <a:rPr lang="zh-CN" altLang="en-US" dirty="0" smtClean="0"/>
              <a:t>中很实用的属性，后面</a:t>
            </a:r>
            <a:r>
              <a:rPr lang="en-US" altLang="zh-CN" dirty="0" err="1" smtClean="0"/>
              <a:t>javaScript</a:t>
            </a:r>
            <a:r>
              <a:rPr lang="zh-CN" altLang="en-US" dirty="0" smtClean="0"/>
              <a:t>课程中还会详细的讲解。现在大家就大概认识者三种属性即可。</a:t>
            </a:r>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26</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教学指导：</a:t>
            </a:r>
            <a:endParaRPr lang="en-US" altLang="zh-CN" dirty="0" smtClean="0"/>
          </a:p>
          <a:p>
            <a:r>
              <a:rPr lang="en-US" altLang="zh-CN" dirty="0" smtClean="0"/>
              <a:t>1</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27</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教学指导：</a:t>
            </a:r>
            <a:endParaRPr lang="en-US" altLang="zh-CN" dirty="0" smtClean="0"/>
          </a:p>
          <a:p>
            <a:r>
              <a:rPr lang="en-US" altLang="zh-CN" dirty="0" smtClean="0"/>
              <a:t>1</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28</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教学指导：</a:t>
            </a:r>
            <a:endParaRPr lang="en-US" altLang="zh-CN" dirty="0" smtClean="0"/>
          </a:p>
          <a:p>
            <a:pPr marL="0" marR="0" lvl="1" indent="0" algn="l" defTabSz="914400" rtl="0" eaLnBrk="0" fontAlgn="base" latinLnBrk="0" hangingPunct="0">
              <a:lnSpc>
                <a:spcPct val="100000"/>
              </a:lnSpc>
              <a:spcBef>
                <a:spcPct val="30000"/>
              </a:spcBef>
              <a:spcAft>
                <a:spcPct val="0"/>
              </a:spcAft>
              <a:buClrTx/>
              <a:buSzTx/>
              <a:buFontTx/>
              <a:buNone/>
              <a:defRPr/>
            </a:pPr>
            <a:r>
              <a:rPr lang="en-US" altLang="zh-CN" dirty="0" smtClean="0"/>
              <a:t>1</a:t>
            </a:r>
            <a:r>
              <a:rPr lang="zh-CN" altLang="en-US" dirty="0" smtClean="0"/>
              <a:t>、</a:t>
            </a:r>
            <a:r>
              <a:rPr lang="zh-CN" altLang="en-US" sz="2600" dirty="0" smtClean="0">
                <a:cs typeface="+mn-cs"/>
              </a:rPr>
              <a:t>（</a:t>
            </a:r>
            <a:r>
              <a:rPr lang="en-US" altLang="zh-CN" sz="2600" dirty="0" err="1" smtClean="0">
                <a:cs typeface="+mn-cs"/>
              </a:rPr>
              <a:t>javaScript</a:t>
            </a:r>
            <a:r>
              <a:rPr lang="zh-CN" altLang="en-US" sz="2600" smtClean="0">
                <a:cs typeface="+mn-cs"/>
              </a:rPr>
              <a:t>课程会</a:t>
            </a:r>
            <a:r>
              <a:rPr lang="zh-CN" altLang="en-US" sz="2600" dirty="0" smtClean="0">
                <a:cs typeface="+mn-cs"/>
              </a:rPr>
              <a:t>详解）</a:t>
            </a:r>
            <a:endParaRPr lang="en-US" altLang="zh-CN" sz="2600" dirty="0" smtClean="0">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CB801823-96DB-4EC2-991A-2DEE593AD1DA}" type="slidenum">
              <a:rPr lang="zh-CN" altLang="en-US" smtClean="0"/>
              <a:t>29</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p:sp>
      <p:sp>
        <p:nvSpPr>
          <p:cNvPr id="727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ea typeface="宋体" panose="02010600030101010101" pitchFamily="2" charset="-122"/>
            </a:endParaRPr>
          </a:p>
        </p:txBody>
      </p:sp>
      <p:sp>
        <p:nvSpPr>
          <p:cNvPr id="4" name="灯片编号占位符 3"/>
          <p:cNvSpPr>
            <a:spLocks noGrp="1"/>
          </p:cNvSpPr>
          <p:nvPr>
            <p:ph type="sldNum" sz="quarter" idx="5"/>
          </p:nvPr>
        </p:nvSpPr>
        <p:spPr/>
        <p:txBody>
          <a:bodyPr/>
          <a:lstStyle/>
          <a:p>
            <a:pPr>
              <a:defRPr/>
            </a:pPr>
            <a:fld id="{354CA659-D645-4C8C-9766-D23A66096451}" type="slidenum">
              <a:rPr lang="zh-CN" altLang="en-US" smtClean="0"/>
              <a:t>31</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noChangeArrowheads="1"/>
          </p:cNvSpPr>
          <p:nvPr>
            <p:ph type="sldImg" idx="4294967295"/>
          </p:nvPr>
        </p:nvSpPr>
        <p:spPr>
          <a:ln>
            <a:miter lim="800000"/>
          </a:ln>
        </p:spPr>
      </p:sp>
      <p:sp>
        <p:nvSpPr>
          <p:cNvPr id="8194" name="文本占位符 2"/>
          <p:cNvSpPr>
            <a:spLocks noGrp="1" noChangeArrowheads="1"/>
          </p:cNvSpPr>
          <p:nvPr>
            <p:ph type="body" idx="4294967295"/>
          </p:nvPr>
        </p:nvSpPr>
        <p:spPr/>
        <p:txBody>
          <a:bodyPr/>
          <a:lstStyle/>
          <a:p>
            <a:endParaRPr lang="zh-CN" altLang="en-US" dirty="0"/>
          </a:p>
        </p:txBody>
      </p:sp>
      <p:sp>
        <p:nvSpPr>
          <p:cNvPr id="819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p>
            <a:fld id="{2A9EA4B5-9757-45FA-ACB3-9257ADA8891B}" type="slidenum">
              <a:rPr lang="zh-CN" altLang="en-US">
                <a:latin typeface="Calibri" panose="020F0502020204030204" pitchFamily="34" charset="0"/>
                <a:ea typeface="宋体" panose="02010600030101010101" pitchFamily="2" charset="-122"/>
              </a:rPr>
              <a:t>33</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idx="4294967295"/>
          </p:nvPr>
        </p:nvSpPr>
        <p:spPr/>
      </p:sp>
      <p:sp>
        <p:nvSpPr>
          <p:cNvPr id="13315" name="文本占位符 2"/>
          <p:cNvSpPr>
            <a:spLocks noGrp="1" noChangeArrowheads="1"/>
          </p:cNvSpPr>
          <p:nvPr>
            <p:ph type="body" idx="4294967295"/>
          </p:nvPr>
        </p:nvSpPr>
        <p:spPr/>
        <p:txBody>
          <a:bodyPr/>
          <a:lstStyle/>
          <a:p>
            <a:pPr eaLnBrk="1" hangingPunct="1"/>
            <a:r>
              <a:rPr lang="zh-CN" altLang="en-US" smtClean="0">
                <a:latin typeface="Arial" panose="020B0604020202020204" pitchFamily="34" charset="0"/>
              </a:rPr>
              <a:t>教学指导：</a:t>
            </a:r>
          </a:p>
          <a:p>
            <a:pPr eaLnBrk="1" hangingPunct="1"/>
            <a:r>
              <a:rPr lang="zh-CN" altLang="en-US" smtClean="0">
                <a:latin typeface="Arial" panose="020B0604020202020204" pitchFamily="34" charset="0"/>
              </a:rPr>
              <a:t>分别讲解</a:t>
            </a:r>
            <a:r>
              <a:rPr lang="en-US" altLang="zh-CN" smtClean="0">
                <a:latin typeface="Arial" panose="020B0604020202020204" pitchFamily="34" charset="0"/>
              </a:rPr>
              <a:t>HTML5</a:t>
            </a:r>
            <a:r>
              <a:rPr lang="zh-CN" altLang="en-US" smtClean="0">
                <a:latin typeface="Arial" panose="020B0604020202020204" pitchFamily="34" charset="0"/>
              </a:rPr>
              <a:t>应用的各个场景，一遍讲解一遍演示图片即可</a:t>
            </a:r>
          </a:p>
        </p:txBody>
      </p:sp>
      <p:sp>
        <p:nvSpPr>
          <p:cNvPr id="1331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fld id="{CFA60C51-E2AC-4C12-A8B4-E1C3C3D8155F}" type="slidenum">
              <a:rPr lang="zh-CN" altLang="en-US" smtClean="0">
                <a:latin typeface="Calibri" panose="020F0502020204030204" pitchFamily="34" charset="0"/>
              </a:rPr>
              <a:t>4</a:t>
            </a:fld>
            <a:endParaRPr lang="zh-CN" altLang="en-US" smtClean="0">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idx="4294967295"/>
          </p:nvPr>
        </p:nvSpPr>
        <p:spPr/>
      </p:sp>
      <p:sp>
        <p:nvSpPr>
          <p:cNvPr id="13315" name="文本占位符 2"/>
          <p:cNvSpPr>
            <a:spLocks noGrp="1" noChangeArrowheads="1"/>
          </p:cNvSpPr>
          <p:nvPr>
            <p:ph type="body" idx="4294967295"/>
          </p:nvPr>
        </p:nvSpPr>
        <p:spPr/>
        <p:txBody>
          <a:bodyPr/>
          <a:lstStyle/>
          <a:p>
            <a:pPr eaLnBrk="1" hangingPunct="1"/>
            <a:r>
              <a:rPr lang="zh-CN" altLang="en-US" smtClean="0">
                <a:latin typeface="Arial" panose="020B0604020202020204" pitchFamily="34" charset="0"/>
              </a:rPr>
              <a:t>教学指导：</a:t>
            </a:r>
          </a:p>
          <a:p>
            <a:pPr eaLnBrk="1" hangingPunct="1"/>
            <a:r>
              <a:rPr lang="zh-CN" altLang="en-US" smtClean="0">
                <a:latin typeface="Arial" panose="020B0604020202020204" pitchFamily="34" charset="0"/>
              </a:rPr>
              <a:t>概念性知识了解即可，主要给学员讲解</a:t>
            </a:r>
            <a:r>
              <a:rPr lang="en-US" altLang="zh-CN" smtClean="0">
                <a:latin typeface="Arial" panose="020B0604020202020204" pitchFamily="34" charset="0"/>
              </a:rPr>
              <a:t>HTML5</a:t>
            </a:r>
            <a:r>
              <a:rPr lang="zh-CN" altLang="en-US" smtClean="0">
                <a:latin typeface="Arial" panose="020B0604020202020204" pitchFamily="34" charset="0"/>
              </a:rPr>
              <a:t>新特性</a:t>
            </a:r>
          </a:p>
          <a:p>
            <a:pPr eaLnBrk="1" hangingPunct="1"/>
            <a:endParaRPr lang="zh-CN" altLang="en-US" smtClean="0">
              <a:latin typeface="Arial" panose="020B0604020202020204" pitchFamily="34" charset="0"/>
            </a:endParaRPr>
          </a:p>
        </p:txBody>
      </p:sp>
      <p:sp>
        <p:nvSpPr>
          <p:cNvPr id="1331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fld id="{CFA60C51-E2AC-4C12-A8B4-E1C3C3D8155F}" type="slidenum">
              <a:rPr lang="zh-CN" altLang="en-US" smtClean="0">
                <a:latin typeface="Calibri" panose="020F0502020204030204" pitchFamily="34" charset="0"/>
              </a:rPr>
              <a:t>5</a:t>
            </a:fld>
            <a:endParaRPr lang="zh-CN" altLang="en-US" smtClean="0">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idx="4294967295"/>
          </p:nvPr>
        </p:nvSpPr>
        <p:spPr/>
      </p:sp>
      <p:sp>
        <p:nvSpPr>
          <p:cNvPr id="13315" name="文本占位符 2"/>
          <p:cNvSpPr>
            <a:spLocks noGrp="1" noChangeArrowheads="1"/>
          </p:cNvSpPr>
          <p:nvPr>
            <p:ph type="body" idx="4294967295"/>
          </p:nvPr>
        </p:nvSpPr>
        <p:spPr/>
        <p:txBody>
          <a:bodyPr/>
          <a:lstStyle/>
          <a:p>
            <a:pPr eaLnBrk="1" hangingPunct="1"/>
            <a:r>
              <a:rPr lang="zh-CN" altLang="en-US" smtClean="0">
                <a:latin typeface="Arial" panose="020B0604020202020204" pitchFamily="34" charset="0"/>
              </a:rPr>
              <a:t>教学指导：</a:t>
            </a:r>
          </a:p>
          <a:p>
            <a:pPr eaLnBrk="1" hangingPunct="1"/>
            <a:r>
              <a:rPr lang="zh-CN" altLang="en-US" smtClean="0">
                <a:latin typeface="Arial" panose="020B0604020202020204" pitchFamily="34" charset="0"/>
              </a:rPr>
              <a:t>先让学员分析图一的页面，如何去布局？然后展示使用之前学的知识的布局方法（即图二）；</a:t>
            </a:r>
          </a:p>
          <a:p>
            <a:pPr eaLnBrk="1" hangingPunct="1"/>
            <a:r>
              <a:rPr lang="zh-CN" altLang="en-US" smtClean="0">
                <a:latin typeface="Arial" panose="020B0604020202020204" pitchFamily="34" charset="0"/>
              </a:rPr>
              <a:t>从这种布局可得出以下结论，过渡到下页</a:t>
            </a:r>
          </a:p>
          <a:p>
            <a:pPr eaLnBrk="1" hangingPunct="1"/>
            <a:endParaRPr lang="zh-CN" altLang="en-US" smtClean="0">
              <a:latin typeface="Arial" panose="020B0604020202020204" pitchFamily="34" charset="0"/>
            </a:endParaRPr>
          </a:p>
        </p:txBody>
      </p:sp>
      <p:sp>
        <p:nvSpPr>
          <p:cNvPr id="1331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fld id="{CFA60C51-E2AC-4C12-A8B4-E1C3C3D8155F}" type="slidenum">
              <a:rPr lang="zh-CN" altLang="en-US" smtClean="0">
                <a:latin typeface="Calibri" panose="020F0502020204030204" pitchFamily="34" charset="0"/>
              </a:rPr>
              <a:t>6</a:t>
            </a:fld>
            <a:endParaRPr lang="zh-CN" altLang="en-US" smtClean="0">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r>
              <a:rPr lang="zh-CN" altLang="en-US"/>
              <a:t>教学指导：</a:t>
            </a:r>
          </a:p>
          <a:p>
            <a:r>
              <a:rPr lang="zh-CN" altLang="en-US"/>
              <a:t>讲解各个标签的意思，代表什么作用以及每个标签的使用场景，然后使用新增的标签布局示例</a:t>
            </a:r>
            <a:r>
              <a:rPr lang="en-US" altLang="zh-CN"/>
              <a:t>01</a:t>
            </a:r>
            <a:r>
              <a:rPr lang="zh-CN" altLang="en-US"/>
              <a:t>案例</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r>
              <a:rPr lang="zh-CN" altLang="en-US"/>
              <a:t>教学指导：</a:t>
            </a:r>
          </a:p>
          <a:p>
            <a:r>
              <a:rPr lang="zh-CN" altLang="en-US"/>
              <a:t>标红的几个标签，告知学员为重点，后面会单独讲解，而后三个标签并不常用，了解即可</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p:sp>
      <p:sp>
        <p:nvSpPr>
          <p:cNvPr id="716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教学指导：</a:t>
            </a:r>
          </a:p>
          <a:p>
            <a:pPr lvl="0"/>
            <a:r>
              <a:rPr lang="en-US" altLang="x-none" dirty="0">
                <a:sym typeface="+mn-ea"/>
              </a:rPr>
              <a:t>【</a:t>
            </a:r>
            <a:r>
              <a:rPr lang="zh-CN" altLang="en-US" dirty="0">
                <a:latin typeface="Arial" panose="020B0604020202020204" pitchFamily="34" charset="0"/>
                <a:cs typeface="Arial" panose="020B0604020202020204" pitchFamily="34" charset="0"/>
                <a:sym typeface="Calibri" panose="020F0502020204030204" pitchFamily="34" charset="0"/>
              </a:rPr>
              <a:t>选讲内容</a:t>
            </a:r>
            <a:r>
              <a:rPr lang="en-US" altLang="x-none" dirty="0">
                <a:sym typeface="+mn-ea"/>
              </a:rPr>
              <a:t>】</a:t>
            </a:r>
            <a:r>
              <a:rPr lang="en-US" altLang="x-none" dirty="0">
                <a:latin typeface="Arial" panose="020B0604020202020204" pitchFamily="34" charset="0"/>
                <a:cs typeface="Arial" panose="020B0604020202020204" pitchFamily="34" charset="0"/>
                <a:sym typeface="Calibri" panose="020F0502020204030204" pitchFamily="34" charset="0"/>
              </a:rPr>
              <a:t>preload</a:t>
            </a:r>
            <a:r>
              <a:rPr lang="zh-CN" altLang="en-US" dirty="0">
                <a:latin typeface="Arial" panose="020B0604020202020204" pitchFamily="34" charset="0"/>
                <a:cs typeface="Arial" panose="020B0604020202020204" pitchFamily="34" charset="0"/>
                <a:sym typeface="Calibri" panose="020F0502020204030204" pitchFamily="34" charset="0"/>
              </a:rPr>
              <a:t>属性；</a:t>
            </a:r>
            <a:endParaRPr lang="en-US" altLang="x-none" dirty="0"/>
          </a:p>
          <a:p>
            <a:pPr lvl="0"/>
            <a:r>
              <a:rPr lang="zh-CN" altLang="en-US" dirty="0">
                <a:sym typeface="+mn-ea"/>
              </a:rPr>
              <a:t>讲解思路：</a:t>
            </a:r>
            <a:endParaRPr lang="en-US" altLang="x-none" dirty="0"/>
          </a:p>
          <a:p>
            <a:pPr lvl="0"/>
            <a:r>
              <a:rPr lang="en-US" altLang="x-none" dirty="0">
                <a:sym typeface="+mn-ea"/>
              </a:rPr>
              <a:t>1</a:t>
            </a:r>
            <a:r>
              <a:rPr lang="zh-CN" altLang="en-US" dirty="0">
                <a:sym typeface="+mn-ea"/>
              </a:rPr>
              <a:t>、简单介绍音频播放的语法，解释参数的作用；</a:t>
            </a:r>
            <a:endParaRPr lang="en-US" altLang="x-none" dirty="0"/>
          </a:p>
          <a:p>
            <a:pPr lvl="0"/>
            <a:r>
              <a:rPr lang="en-US" altLang="x-none" dirty="0">
                <a:sym typeface="+mn-ea"/>
              </a:rPr>
              <a:t>2</a:t>
            </a:r>
            <a:r>
              <a:rPr lang="zh-CN" altLang="en-US" dirty="0">
                <a:sym typeface="+mn-ea"/>
              </a:rPr>
              <a:t>、演示（</a:t>
            </a:r>
            <a:r>
              <a:rPr>
                <a:solidFill>
                  <a:srgbClr val="00C77A"/>
                </a:solidFill>
                <a:latin typeface="微软雅黑" panose="020B0503020204020204" pitchFamily="34" charset="-122"/>
                <a:ea typeface="微软雅黑" panose="020B0503020204020204" pitchFamily="34" charset="-122"/>
                <a:sym typeface="+mn-ea"/>
              </a:rPr>
              <a:t>演示</a:t>
            </a:r>
            <a:r>
              <a:rPr lang="zh-CN">
                <a:solidFill>
                  <a:srgbClr val="00C77A"/>
                </a:solidFill>
                <a:latin typeface="微软雅黑" panose="020B0503020204020204" pitchFamily="34" charset="-122"/>
                <a:ea typeface="微软雅黑" panose="020B0503020204020204" pitchFamily="34" charset="-122"/>
                <a:sym typeface="+mn-ea"/>
              </a:rPr>
              <a:t>示例</a:t>
            </a:r>
            <a:r>
              <a:rPr lang="en-US" altLang="zh-CN">
                <a:solidFill>
                  <a:srgbClr val="00C77A"/>
                </a:solidFill>
                <a:latin typeface="微软雅黑" panose="020B0503020204020204" pitchFamily="34" charset="-122"/>
                <a:ea typeface="微软雅黑" panose="020B0503020204020204" pitchFamily="34" charset="-122"/>
                <a:sym typeface="+mn-ea"/>
              </a:rPr>
              <a:t>04</a:t>
            </a:r>
            <a:r>
              <a:rPr lang="zh-CN" altLang="en-US">
                <a:solidFill>
                  <a:srgbClr val="00C77A"/>
                </a:solidFill>
                <a:latin typeface="微软雅黑" panose="020B0503020204020204" pitchFamily="34" charset="-122"/>
                <a:ea typeface="微软雅黑" panose="020B0503020204020204" pitchFamily="34" charset="-122"/>
                <a:sym typeface="+mn-ea"/>
              </a:rPr>
              <a:t>：</a:t>
            </a:r>
            <a:r>
              <a:rPr>
                <a:solidFill>
                  <a:srgbClr val="00C77A"/>
                </a:solidFill>
                <a:latin typeface="微软雅黑" panose="020B0503020204020204" pitchFamily="34" charset="-122"/>
                <a:ea typeface="微软雅黑" panose="020B0503020204020204" pitchFamily="34" charset="-122"/>
                <a:sym typeface="+mn-ea"/>
              </a:rPr>
              <a:t>HTML</a:t>
            </a:r>
            <a:r>
              <a:rPr lang="en-US">
                <a:solidFill>
                  <a:srgbClr val="00C77A"/>
                </a:solidFill>
                <a:latin typeface="微软雅黑" panose="020B0503020204020204" pitchFamily="34" charset="-122"/>
                <a:ea typeface="微软雅黑" panose="020B0503020204020204" pitchFamily="34" charset="-122"/>
                <a:sym typeface="+mn-ea"/>
              </a:rPr>
              <a:t>5</a:t>
            </a:r>
            <a:r>
              <a:rPr>
                <a:solidFill>
                  <a:srgbClr val="00C77A"/>
                </a:solidFill>
                <a:latin typeface="微软雅黑" panose="020B0503020204020204" pitchFamily="34" charset="-122"/>
                <a:ea typeface="微软雅黑" panose="020B0503020204020204" pitchFamily="34" charset="-122"/>
                <a:sym typeface="+mn-ea"/>
              </a:rPr>
              <a:t>实现</a:t>
            </a:r>
            <a:r>
              <a:rPr lang="zh-CN">
                <a:solidFill>
                  <a:srgbClr val="00C77A"/>
                </a:solidFill>
                <a:latin typeface="微软雅黑" panose="020B0503020204020204" pitchFamily="34" charset="-122"/>
                <a:ea typeface="微软雅黑" panose="020B0503020204020204" pitchFamily="34" charset="-122"/>
                <a:sym typeface="+mn-ea"/>
              </a:rPr>
              <a:t>音频</a:t>
            </a:r>
            <a:r>
              <a:rPr>
                <a:solidFill>
                  <a:srgbClr val="00C77A"/>
                </a:solidFill>
                <a:latin typeface="微软雅黑" panose="020B0503020204020204" pitchFamily="34" charset="-122"/>
                <a:ea typeface="微软雅黑" panose="020B0503020204020204" pitchFamily="34" charset="-122"/>
                <a:sym typeface="+mn-ea"/>
              </a:rPr>
              <a:t>播放</a:t>
            </a:r>
            <a:r>
              <a:rPr lang="zh-CN" altLang="en-US" dirty="0">
                <a:sym typeface="+mn-ea"/>
              </a:rPr>
              <a:t>），仅设置路径，音频使用</a:t>
            </a:r>
            <a:r>
              <a:rPr lang="en-US" altLang="x-none" dirty="0">
                <a:sym typeface="+mn-ea"/>
              </a:rPr>
              <a:t>ogg</a:t>
            </a:r>
            <a:r>
              <a:rPr lang="zh-CN" altLang="en-US" dirty="0">
                <a:sym typeface="+mn-ea"/>
              </a:rPr>
              <a:t>格式的，在</a:t>
            </a:r>
            <a:r>
              <a:rPr lang="en-US" altLang="x-none" dirty="0">
                <a:sym typeface="+mn-ea"/>
              </a:rPr>
              <a:t>Firefox</a:t>
            </a:r>
            <a:r>
              <a:rPr lang="zh-CN" altLang="en-US" dirty="0">
                <a:sym typeface="+mn-ea"/>
              </a:rPr>
              <a:t>、</a:t>
            </a:r>
            <a:r>
              <a:rPr lang="en-US" altLang="x-none" dirty="0">
                <a:sym typeface="+mn-ea"/>
              </a:rPr>
              <a:t>Chrome</a:t>
            </a:r>
            <a:r>
              <a:rPr lang="zh-CN" altLang="en-US" dirty="0">
                <a:sym typeface="+mn-ea"/>
              </a:rPr>
              <a:t>中播放、或其他可正常播放的浏览器，页面没有出现音频播放的插件，为什么？引出</a:t>
            </a:r>
            <a:r>
              <a:rPr lang="en-US" altLang="x-none" dirty="0">
                <a:sym typeface="+mn-ea"/>
              </a:rPr>
              <a:t>&lt;auto&gt;</a:t>
            </a:r>
            <a:r>
              <a:rPr lang="zh-CN" altLang="en-US" dirty="0">
                <a:sym typeface="+mn-ea"/>
              </a:rPr>
              <a:t>标签的属性？</a:t>
            </a:r>
            <a:endParaRPr lang="en-US" altLang="x-none" dirty="0"/>
          </a:p>
          <a:p>
            <a:pPr lvl="0"/>
            <a:r>
              <a:rPr lang="en-US" altLang="x-none" dirty="0">
                <a:sym typeface="+mn-ea"/>
              </a:rPr>
              <a:t>3</a:t>
            </a:r>
            <a:r>
              <a:rPr lang="zh-CN" altLang="en-US" dirty="0">
                <a:sym typeface="+mn-ea"/>
              </a:rPr>
              <a:t>、介绍各个属性、值、作用，其中</a:t>
            </a:r>
            <a:r>
              <a:rPr lang="en-US" altLang="x-none" dirty="0">
                <a:sym typeface="+mn-ea"/>
              </a:rPr>
              <a:t>preload</a:t>
            </a:r>
            <a:r>
              <a:rPr lang="zh-CN" altLang="en-US" dirty="0">
                <a:sym typeface="+mn-ea"/>
              </a:rPr>
              <a:t>的三个值解释一下即可：</a:t>
            </a:r>
            <a:endParaRPr lang="en-US" altLang="x-none" dirty="0"/>
          </a:p>
          <a:p>
            <a:pPr lvl="0"/>
            <a:r>
              <a:rPr lang="en-US" altLang="x-none" dirty="0">
                <a:sym typeface="+mn-ea"/>
              </a:rPr>
              <a:t>    auto</a:t>
            </a:r>
            <a:r>
              <a:rPr lang="zh-CN" altLang="en-US" dirty="0">
                <a:sym typeface="+mn-ea"/>
              </a:rPr>
              <a:t>：当页面加载后载入整个音频；</a:t>
            </a:r>
            <a:endParaRPr lang="en-US" altLang="x-none" dirty="0"/>
          </a:p>
          <a:p>
            <a:pPr lvl="0"/>
            <a:r>
              <a:rPr lang="en-US" altLang="x-none" dirty="0">
                <a:sym typeface="+mn-ea"/>
              </a:rPr>
              <a:t>    meta</a:t>
            </a:r>
            <a:r>
              <a:rPr lang="zh-CN" altLang="en-US" dirty="0">
                <a:sym typeface="+mn-ea"/>
              </a:rPr>
              <a:t>：当页面加载后只载入元数据；</a:t>
            </a:r>
            <a:endParaRPr lang="en-US" altLang="x-none" dirty="0"/>
          </a:p>
          <a:p>
            <a:pPr lvl="0"/>
            <a:r>
              <a:rPr lang="en-US" altLang="x-none" dirty="0">
                <a:sym typeface="+mn-ea"/>
              </a:rPr>
              <a:t>    none</a:t>
            </a:r>
            <a:r>
              <a:rPr lang="zh-CN" altLang="en-US" dirty="0">
                <a:sym typeface="+mn-ea"/>
              </a:rPr>
              <a:t>：当页面加载后不载入音频；</a:t>
            </a:r>
            <a:endParaRPr lang="en-US" altLang="x-none" dirty="0"/>
          </a:p>
          <a:p>
            <a:pPr lvl="0"/>
            <a:r>
              <a:rPr lang="en-US" altLang="x-none" dirty="0">
                <a:sym typeface="+mn-ea"/>
              </a:rPr>
              <a:t>4</a:t>
            </a:r>
            <a:r>
              <a:rPr lang="zh-CN" altLang="en-US" dirty="0">
                <a:sym typeface="+mn-ea"/>
              </a:rPr>
              <a:t>、演示：在前面代码基础上，增加属性</a:t>
            </a:r>
            <a:r>
              <a:rPr lang="en-US" altLang="x-none" dirty="0">
                <a:sym typeface="+mn-ea"/>
              </a:rPr>
              <a:t>controls</a:t>
            </a:r>
            <a:r>
              <a:rPr lang="zh-CN" altLang="en-US" dirty="0">
                <a:sym typeface="+mn-ea"/>
              </a:rPr>
              <a:t>进行演示，说明这个属性必须；然后再分别演示属性</a:t>
            </a:r>
            <a:r>
              <a:rPr lang="en-US" altLang="x-none" dirty="0">
                <a:latin typeface="Arial" panose="020B0604020202020204" pitchFamily="34" charset="0"/>
                <a:cs typeface="Arial" panose="020B0604020202020204" pitchFamily="34" charset="0"/>
                <a:sym typeface="Calibri" panose="020F0502020204030204" pitchFamily="34" charset="0"/>
              </a:rPr>
              <a:t>autoplay</a:t>
            </a:r>
            <a:r>
              <a:rPr lang="zh-CN" altLang="en-US" dirty="0">
                <a:latin typeface="Arial" panose="020B0604020202020204" pitchFamily="34" charset="0"/>
                <a:cs typeface="Arial" panose="020B0604020202020204" pitchFamily="34" charset="0"/>
                <a:sym typeface="Calibri" panose="020F0502020204030204" pitchFamily="34" charset="0"/>
              </a:rPr>
              <a:t>、</a:t>
            </a:r>
            <a:r>
              <a:rPr lang="en-US" altLang="x-none" dirty="0">
                <a:latin typeface="Arial" panose="020B0604020202020204" pitchFamily="34" charset="0"/>
                <a:cs typeface="Arial" panose="020B0604020202020204" pitchFamily="34" charset="0"/>
                <a:sym typeface="Calibri" panose="020F0502020204030204" pitchFamily="34" charset="0"/>
              </a:rPr>
              <a:t>loop</a:t>
            </a:r>
            <a:r>
              <a:rPr lang="zh-CN" altLang="en-US" dirty="0">
                <a:latin typeface="Arial" panose="020B0604020202020204" pitchFamily="34" charset="0"/>
                <a:cs typeface="Arial" panose="020B0604020202020204" pitchFamily="34" charset="0"/>
                <a:sym typeface="Calibri" panose="020F0502020204030204" pitchFamily="34" charset="0"/>
              </a:rPr>
              <a:t>，让学员掌握这几个属性的作用（使用</a:t>
            </a:r>
            <a:r>
              <a:rPr lang="en-US" altLang="x-none" dirty="0">
                <a:sym typeface="+mn-ea"/>
              </a:rPr>
              <a:t>Firefox</a:t>
            </a:r>
            <a:r>
              <a:rPr lang="zh-CN" altLang="en-US" dirty="0">
                <a:sym typeface="+mn-ea"/>
              </a:rPr>
              <a:t>、</a:t>
            </a:r>
            <a:r>
              <a:rPr lang="en-US" altLang="x-none" dirty="0">
                <a:sym typeface="+mn-ea"/>
              </a:rPr>
              <a:t>Chrome</a:t>
            </a:r>
            <a:r>
              <a:rPr lang="zh-CN" altLang="en-US" dirty="0">
                <a:sym typeface="+mn-ea"/>
              </a:rPr>
              <a:t>、或其他可正常播放</a:t>
            </a:r>
            <a:r>
              <a:rPr lang="en-US" altLang="x-none" dirty="0">
                <a:sym typeface="+mn-ea"/>
              </a:rPr>
              <a:t>ogg</a:t>
            </a:r>
            <a:r>
              <a:rPr lang="zh-CN" altLang="en-US" dirty="0">
                <a:sym typeface="+mn-ea"/>
              </a:rPr>
              <a:t>格式的音频浏览器</a:t>
            </a:r>
            <a:r>
              <a:rPr lang="zh-CN" altLang="en-US" dirty="0">
                <a:latin typeface="Arial" panose="020B0604020202020204" pitchFamily="34" charset="0"/>
                <a:cs typeface="Arial" panose="020B0604020202020204" pitchFamily="34" charset="0"/>
                <a:sym typeface="Calibri" panose="020F0502020204030204" pitchFamily="34" charset="0"/>
              </a:rPr>
              <a:t>）；</a:t>
            </a:r>
            <a:endParaRPr lang="en-US" altLang="x-none" dirty="0"/>
          </a:p>
          <a:p>
            <a:pPr lvl="0"/>
            <a:r>
              <a:rPr lang="en-US" altLang="x-none" dirty="0">
                <a:sym typeface="+mn-ea"/>
              </a:rPr>
              <a:t>5</a:t>
            </a:r>
            <a:r>
              <a:rPr lang="zh-CN" altLang="en-US" dirty="0">
                <a:sym typeface="+mn-ea"/>
              </a:rPr>
              <a:t>、演示：使用</a:t>
            </a:r>
            <a:r>
              <a:rPr lang="en-US" altLang="x-none" dirty="0">
                <a:sym typeface="+mn-ea"/>
              </a:rPr>
              <a:t>IE9</a:t>
            </a:r>
            <a:r>
              <a:rPr lang="zh-CN" altLang="en-US" dirty="0">
                <a:sym typeface="+mn-ea"/>
              </a:rPr>
              <a:t>及以上浏览器播放，出现问题？引出下面内容？</a:t>
            </a:r>
            <a:endParaRPr lang="en-US" altLang="x-none" dirty="0"/>
          </a:p>
          <a:p>
            <a:endParaRPr lang="zh-CN" altLang="en-US" smtClean="0"/>
          </a:p>
        </p:txBody>
      </p:sp>
      <p:sp>
        <p:nvSpPr>
          <p:cNvPr id="4" name="灯片编号占位符 3"/>
          <p:cNvSpPr>
            <a:spLocks noGrp="1"/>
          </p:cNvSpPr>
          <p:nvPr>
            <p:ph type="sldNum" sz="quarter" idx="5"/>
          </p:nvPr>
        </p:nvSpPr>
        <p:spPr/>
        <p:txBody>
          <a:bodyPr/>
          <a:lstStyle/>
          <a:p>
            <a:pPr>
              <a:defRPr/>
            </a:pPr>
            <a:fld id="{34DDF83F-279F-4BE5-856F-323FF0D9C84C}" type="slidenum">
              <a:rPr lang="zh-CN" altLang="en-US" smtClean="0"/>
              <a:t>11</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endParaRPr lang="zh-CN" altLang="en-US"/>
          </a:p>
        </p:txBody>
      </p:sp>
      <p:sp>
        <p:nvSpPr>
          <p:cNvPr id="10" name="页脚占位符 9"/>
          <p:cNvSpPr>
            <a:spLocks noGrp="1"/>
          </p:cNvSpPr>
          <p:nvPr>
            <p:ph type="ftr" sz="quarter" idx="12"/>
          </p:nvPr>
        </p:nvSpPr>
        <p:spPr/>
        <p:txBody>
          <a:bodyPr/>
          <a:lstStyle/>
          <a:p>
            <a:endParaRPr lang="zh-CN" altLang="en-US"/>
          </a:p>
        </p:txBody>
      </p:sp>
      <p:sp>
        <p:nvSpPr>
          <p:cNvPr id="3" name="标题 2"/>
          <p:cNvSpPr>
            <a:spLocks noGrp="1"/>
          </p:cNvSpPr>
          <p:nvPr>
            <p:ph type="title"/>
          </p:nvPr>
        </p:nvSpPr>
        <p:spPr>
          <a:xfrm>
            <a:off x="233045" y="207645"/>
            <a:ext cx="8238490" cy="706755"/>
          </a:xfrm>
          <a:noFill/>
          <a:extLst>
            <a:ext uri="{909E8E84-426E-40DD-AFC4-6F175D3DCCD1}">
              <a14:hiddenFill xmlns:a14="http://schemas.microsoft.com/office/drawing/2010/main">
                <a:solidFill>
                  <a:schemeClr val="bg1"/>
                </a:solidFill>
              </a14:hiddenFill>
            </a:ext>
          </a:extLst>
        </p:spPr>
        <p:txBody>
          <a:bodyPr lIns="0" tIns="0"/>
          <a:lstStyle>
            <a:lvl1pPr>
              <a:defRPr sz="2400" b="1">
                <a:solidFill>
                  <a:srgbClr val="009ADA"/>
                </a:solidFill>
              </a:defRPr>
            </a:lvl1pPr>
          </a:lstStyle>
          <a:p>
            <a:pPr fontAlgn="base"/>
            <a:r>
              <a:rPr lang="zh-CN" altLang="en-US" strike="noStrike" noProof="1"/>
              <a:t>单击此处编辑母版标题样式</a:t>
            </a:r>
          </a:p>
        </p:txBody>
      </p:sp>
      <p:sp>
        <p:nvSpPr>
          <p:cNvPr id="4" name="内容占位符 3"/>
          <p:cNvSpPr>
            <a:spLocks noGrp="1"/>
          </p:cNvSpPr>
          <p:nvPr>
            <p:ph idx="1"/>
          </p:nvPr>
        </p:nvSpPr>
        <p:spPr>
          <a:xfrm>
            <a:off x="677545" y="1015365"/>
            <a:ext cx="7762875" cy="3394075"/>
          </a:xfrm>
        </p:spPr>
        <p:txBody>
          <a:bodyPr/>
          <a:lstStyle>
            <a:lvl1pPr marL="457200" indent="-457200">
              <a:lnSpc>
                <a:spcPct val="100000"/>
              </a:lnSpc>
              <a:buClr>
                <a:srgbClr val="0099D8"/>
              </a:buClr>
              <a:buFont typeface="Wingdings" panose="05000000000000000000" charset="0"/>
              <a:buChar char=""/>
              <a:defRPr sz="2400" b="1">
                <a:solidFill>
                  <a:srgbClr val="0B9FDD"/>
                </a:solidFill>
              </a:defRPr>
            </a:lvl1pPr>
            <a:lvl2pPr marL="800100" indent="-342900">
              <a:lnSpc>
                <a:spcPct val="100000"/>
              </a:lnSpc>
              <a:buClr>
                <a:srgbClr val="0099D8"/>
              </a:buClr>
              <a:buSzPct val="90000"/>
              <a:buFont typeface="Wingdings" panose="05000000000000000000" charset="0"/>
              <a:buChar char=""/>
              <a:defRPr sz="2200">
                <a:solidFill>
                  <a:schemeClr val="tx1"/>
                </a:solidFill>
              </a:defRPr>
            </a:lvl2pPr>
            <a:lvl3pPr marL="1200150" indent="-285750">
              <a:lnSpc>
                <a:spcPct val="100000"/>
              </a:lnSpc>
              <a:buClr>
                <a:srgbClr val="0099D8"/>
              </a:buClr>
              <a:buSzPct val="85000"/>
              <a:buFont typeface="Wingdings" panose="05000000000000000000" charset="0"/>
              <a:buChar char=""/>
              <a:defRPr sz="2000"/>
            </a:lvl3pPr>
            <a:lvl4pPr marL="1657350" indent="-285750">
              <a:lnSpc>
                <a:spcPct val="100000"/>
              </a:lnSpc>
              <a:buClr>
                <a:srgbClr val="0099D8"/>
              </a:buClr>
              <a:buFont typeface="Webdings" panose="05030102010509060703" charset="0"/>
              <a:buChar char="4"/>
              <a:defRPr/>
            </a:lvl4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endParaRPr lang="zh-CN" altLang="en-US" strike="noStrike" noProof="1"/>
          </a:p>
        </p:txBody>
      </p:sp>
      <p:sp>
        <p:nvSpPr>
          <p:cNvPr id="9" name="灯片编号占位符 8"/>
          <p:cNvSpPr>
            <a:spLocks noGrp="1"/>
          </p:cNvSpPr>
          <p:nvPr>
            <p:ph type="sldNum" sz="quarter" idx="11"/>
          </p:nvPr>
        </p:nvSpPr>
        <p:spPr/>
        <p:txBody>
          <a:bodyPr/>
          <a:lstStyle/>
          <a:p>
            <a:fld id="{0C913308-F349-4B6D-A68A-DD1791B4A57B}" type="slidenum">
              <a:rPr lang="zh-CN" altLang="en-US" smtClean="0"/>
              <a:t>‹#›</a:t>
            </a:fld>
            <a:r>
              <a:rPr lang="en-US" altLang="zh-CN" dirty="0"/>
              <a:t>/34</a:t>
            </a:r>
            <a:endParaRPr lang="en-US"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lvl1pPr>
              <a:defRPr/>
            </a:lvl1pPr>
          </a:lstStyle>
          <a:p>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2" name="标题 1"/>
          <p:cNvSpPr>
            <a:spLocks noGrp="1"/>
          </p:cNvSpPr>
          <p:nvPr>
            <p:ph type="title"/>
          </p:nvPr>
        </p:nvSpPr>
        <p:spPr>
          <a:xfrm>
            <a:off x="243840" y="207645"/>
            <a:ext cx="8185785" cy="706755"/>
          </a:xfrm>
          <a:noFill/>
          <a:extLst>
            <a:ext uri="{909E8E84-426E-40DD-AFC4-6F175D3DCCD1}">
              <a14:hiddenFill xmlns:a14="http://schemas.microsoft.com/office/drawing/2010/main">
                <a:solidFill>
                  <a:schemeClr val="bg1"/>
                </a:solidFill>
              </a14:hiddenFill>
            </a:ext>
          </a:extLst>
        </p:spPr>
        <p:txBody>
          <a:bodyPr lIns="0" tIns="0"/>
          <a:lstStyle>
            <a:lvl1pPr>
              <a:defRPr sz="2800" b="1">
                <a:solidFill>
                  <a:srgbClr val="0099D9"/>
                </a:solidFill>
              </a:defRPr>
            </a:lvl1pPr>
          </a:lstStyle>
          <a:p>
            <a:pPr fontAlgn="base"/>
            <a:r>
              <a:rPr lang="zh-CN" altLang="en-US" strike="noStrike" noProof="1"/>
              <a:t>单击此处编辑母版标题样式</a:t>
            </a:r>
          </a:p>
        </p:txBody>
      </p:sp>
      <p:sp>
        <p:nvSpPr>
          <p:cNvPr id="9" name="内容占位符 8"/>
          <p:cNvSpPr>
            <a:spLocks noGrp="1"/>
          </p:cNvSpPr>
          <p:nvPr>
            <p:ph idx="1"/>
          </p:nvPr>
        </p:nvSpPr>
        <p:spPr>
          <a:xfrm>
            <a:off x="677545" y="1015365"/>
            <a:ext cx="7762875" cy="3394075"/>
          </a:xfrm>
        </p:spPr>
        <p:txBody>
          <a:bodyPr/>
          <a:lstStyle>
            <a:lvl1pPr marL="457200" indent="-457200">
              <a:lnSpc>
                <a:spcPct val="100000"/>
              </a:lnSpc>
              <a:buClr>
                <a:srgbClr val="0099D8"/>
              </a:buClr>
              <a:buFont typeface="Wingdings" panose="05000000000000000000" charset="0"/>
              <a:buChar char=""/>
              <a:defRPr sz="2400" b="1">
                <a:solidFill>
                  <a:srgbClr val="0B9FDD"/>
                </a:solidFill>
              </a:defRPr>
            </a:lvl1pPr>
            <a:lvl2pPr marL="800100" indent="-342900">
              <a:lnSpc>
                <a:spcPct val="100000"/>
              </a:lnSpc>
              <a:buClr>
                <a:srgbClr val="0099D8"/>
              </a:buClr>
              <a:buSzPct val="90000"/>
              <a:buFont typeface="Wingdings" panose="05000000000000000000" charset="0"/>
              <a:buChar char=""/>
              <a:defRPr sz="2200">
                <a:solidFill>
                  <a:schemeClr val="tx1"/>
                </a:solidFill>
              </a:defRPr>
            </a:lvl2pPr>
            <a:lvl3pPr marL="1200150" indent="-285750">
              <a:lnSpc>
                <a:spcPct val="100000"/>
              </a:lnSpc>
              <a:buClr>
                <a:srgbClr val="0099D8"/>
              </a:buClr>
              <a:buSzPct val="85000"/>
              <a:buFont typeface="Wingdings" panose="05000000000000000000" charset="0"/>
              <a:buChar char=""/>
              <a:defRPr sz="2000"/>
            </a:lvl3pPr>
            <a:lvl4pPr marL="1657350" indent="-285750">
              <a:lnSpc>
                <a:spcPct val="100000"/>
              </a:lnSpc>
              <a:buClr>
                <a:srgbClr val="0099D8"/>
              </a:buClr>
              <a:buFont typeface="Webdings" panose="05030102010509060703" charset="0"/>
              <a:buChar char="4"/>
              <a:defRPr/>
            </a:lvl4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a:p>
            <a:pPr lvl="5" fontAlgn="base"/>
            <a:r>
              <a:rPr lang="zh-CN" altLang="en-US" strike="noStrike" noProof="1"/>
              <a:t>６</a:t>
            </a:r>
          </a:p>
        </p:txBody>
      </p:sp>
      <p:sp>
        <p:nvSpPr>
          <p:cNvPr id="5" name="灯片编号占位符 4"/>
          <p:cNvSpPr>
            <a:spLocks noGrp="1"/>
          </p:cNvSpPr>
          <p:nvPr>
            <p:ph type="sldNum" sz="quarter" idx="12"/>
          </p:nvPr>
        </p:nvSpPr>
        <p:spPr/>
        <p:txBody>
          <a:bodyPr/>
          <a:lstStyle>
            <a:lvl1pPr>
              <a:defRPr/>
            </a:lvl1pPr>
          </a:lstStyle>
          <a:p>
            <a:fld id="{0C913308-F349-4B6D-A68A-DD1791B4A57B}" type="slidenum">
              <a:rPr lang="zh-CN" altLang="en-US" smtClean="0"/>
              <a:t>‹#›</a:t>
            </a:fld>
            <a:r>
              <a:rPr lang="zh-CN" altLang="en-US" dirty="0"/>
              <a:t>/</a:t>
            </a:r>
            <a:r>
              <a:rPr lang="en-US" altLang="zh-CN" dirty="0"/>
              <a:t>10</a:t>
            </a: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437"/>
          </a:xfrm>
        </p:spPr>
        <p:txBody>
          <a:bodyPr/>
          <a:lstStyle>
            <a:lvl1pPr>
              <a:buFont typeface="Wingdings" panose="05000000000000000000" charset="0"/>
              <a:buChar char=""/>
              <a:defRPr sz="3200"/>
            </a:lvl1pPr>
            <a:lvl2pPr>
              <a:buFont typeface="Wingdings" panose="05000000000000000000" charset="0"/>
              <a:buChar char=""/>
              <a:defRPr sz="2800"/>
            </a:lvl2pPr>
            <a:lvl3pPr>
              <a:buFont typeface="Wingdings" panose="05000000000000000000" charset="0"/>
              <a:buChar char=""/>
              <a:defRPr sz="2400"/>
            </a:lvl3pPr>
            <a:lvl4pPr>
              <a:buFont typeface="Webdings" panose="05030102010509060703" charset="0"/>
              <a:buChar char="4"/>
              <a:defRPr sz="2000"/>
            </a:lvl4pPr>
            <a:lvl5pPr>
              <a:buFont typeface="Wingdings" panose="05000000000000000000" charset="0"/>
              <a:buChar cha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a:lvl1pPr>
          </a:lstStyle>
          <a:p>
            <a:fld id="{0C913308-F349-4B6D-A68A-DD1791B4A57B}" type="slidenum">
              <a:rPr lang="zh-CN" altLang="en-US" smtClean="0"/>
              <a:t>‹#›</a:t>
            </a:fld>
            <a:r>
              <a:rPr lang="zh-CN" altLang="en-US" dirty="0"/>
              <a:t>/</a:t>
            </a:r>
            <a:r>
              <a:rPr lang="en-US" altLang="zh-CN" dirty="0"/>
              <a:t>10</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7" name="灯片编号占位符 5"/>
          <p:cNvSpPr>
            <a:spLocks noGrp="1"/>
          </p:cNvSpPr>
          <p:nvPr>
            <p:ph type="sldNum" sz="quarter" idx="12"/>
          </p:nvPr>
        </p:nvSpPr>
        <p:spPr/>
        <p:txBody>
          <a:bodyPr/>
          <a:lstStyle>
            <a:lvl1pPr>
              <a:defRPr/>
            </a:lvl1pPr>
          </a:lstStyle>
          <a:p>
            <a:fld id="{0C913308-F349-4B6D-A68A-DD1791B4A57B}" type="slidenum">
              <a:rPr lang="zh-CN" altLang="en-US" smtClean="0"/>
              <a:t>‹#›</a:t>
            </a:fld>
            <a:r>
              <a:rPr lang="zh-CN" altLang="en-US" dirty="0"/>
              <a:t>/</a:t>
            </a:r>
            <a:r>
              <a:rPr lang="en-US" altLang="zh-CN" dirty="0"/>
              <a:t>10</a:t>
            </a: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286380" y="349251"/>
            <a:ext cx="3429024" cy="436549"/>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556260" y="797560"/>
            <a:ext cx="8422640" cy="3394075"/>
          </a:xfrm>
        </p:spPr>
        <p:txBody>
          <a:bodyPr vert="eaVert"/>
          <a:lstStyle>
            <a:lvl1pPr>
              <a:buFont typeface="Wingdings" panose="05000000000000000000" charset="0"/>
              <a:buChar char=""/>
              <a:defRPr/>
            </a:lvl1pPr>
            <a:lvl2pPr>
              <a:buFont typeface="Wingdings" panose="05000000000000000000" charset="0"/>
              <a:buChar char=""/>
              <a:defRPr/>
            </a:lvl2pPr>
            <a:lvl3pPr>
              <a:buFont typeface="Wingdings" panose="05000000000000000000" charset="0"/>
              <a:buChar char=""/>
              <a:defRPr/>
            </a:lvl3pPr>
            <a:lvl4pPr>
              <a:buFont typeface="Webdings" panose="05030102010509060703" charset="0"/>
              <a:buChar char="4"/>
              <a:defRPr/>
            </a:lvl4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0C913308-F349-4B6D-A68A-DD1791B4A57B}" type="slidenum">
              <a:rPr lang="zh-CN" altLang="en-US" smtClean="0"/>
              <a:t>‹#›</a:t>
            </a:fld>
            <a:r>
              <a:rPr lang="zh-CN" altLang="en-US" dirty="0"/>
              <a:t>/</a:t>
            </a:r>
            <a:r>
              <a:rPr lang="en-US" altLang="zh-CN" dirty="0"/>
              <a:t>10</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375"/>
            <a:ext cx="6019800" cy="4387850"/>
          </a:xfrm>
        </p:spPr>
        <p:txBody>
          <a:bodyPr vert="eaVert"/>
          <a:lstStyle>
            <a:lvl1pPr>
              <a:buFont typeface="Wingdings" panose="05000000000000000000" charset="0"/>
              <a:buChar char=""/>
              <a:defRPr/>
            </a:lvl1pPr>
            <a:lvl2pPr>
              <a:buFont typeface="Wingdings" panose="05000000000000000000" charset="0"/>
              <a:buChar char=""/>
              <a:defRPr/>
            </a:lvl2pPr>
            <a:lvl3pPr>
              <a:buFont typeface="Wingdings" panose="05000000000000000000" charset="0"/>
              <a:buChar char=""/>
              <a:defRPr/>
            </a:lvl3pPr>
            <a:lvl4pPr>
              <a:buFont typeface="Webdings" panose="05030102010509060703" charset="0"/>
              <a:buChar char="4"/>
              <a:defRPr/>
            </a:lvl4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0C913308-F349-4B6D-A68A-DD1791B4A57B}" type="slidenum">
              <a:rPr lang="zh-CN" altLang="en-US" smtClean="0"/>
              <a:t>‹#›</a:t>
            </a:fld>
            <a:r>
              <a:rPr lang="zh-CN" altLang="en-US" dirty="0"/>
              <a:t>/</a:t>
            </a:r>
            <a:r>
              <a:rPr lang="en-US" altLang="zh-CN" dirty="0"/>
              <a:t>10</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9" y="0"/>
            <a:ext cx="9140842" cy="5143500"/>
          </a:xfrm>
          <a:prstGeom prst="rect">
            <a:avLst/>
          </a:prstGeom>
        </p:spPr>
      </p:pic>
      <p:sp>
        <p:nvSpPr>
          <p:cNvPr id="2051" name="标题 1"/>
          <p:cNvSpPr>
            <a:spLocks noGrp="1"/>
          </p:cNvSpPr>
          <p:nvPr>
            <p:ph type="ctrTitle" hasCustomPrompt="1"/>
          </p:nvPr>
        </p:nvSpPr>
        <p:spPr>
          <a:xfrm>
            <a:off x="685800" y="1635646"/>
            <a:ext cx="7772400" cy="1104900"/>
          </a:xfrm>
          <a:prstGeom prst="rect">
            <a:avLst/>
          </a:prstGeom>
          <a:noFill/>
          <a:ln w="9525">
            <a:noFill/>
            <a:miter/>
          </a:ln>
        </p:spPr>
        <p:txBody>
          <a:bodyPr vert="horz" wrap="square" anchor="ctr">
            <a:normAutofit/>
          </a:bodyPr>
          <a:lstStyle>
            <a:lvl1pPr lvl="0" algn="ctr">
              <a:defRPr sz="4600" b="1" kern="1200">
                <a:solidFill>
                  <a:schemeClr val="bg1"/>
                </a:solidFill>
              </a:defRPr>
            </a:lvl1pPr>
          </a:lstStyle>
          <a:p>
            <a:pPr lvl="0" fontAlgn="base"/>
            <a:r>
              <a:rPr lang="en-US" altLang="zh-CN" strike="noStrike" noProof="1"/>
              <a:t>16/9</a:t>
            </a:r>
            <a:r>
              <a:rPr lang="zh-CN" altLang="en-US" strike="noStrike" noProof="1"/>
              <a:t>录屏模板</a:t>
            </a:r>
          </a:p>
        </p:txBody>
      </p:sp>
      <p:pic>
        <p:nvPicPr>
          <p:cNvPr id="2" name="Picture 5"/>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6084168" y="4544695"/>
            <a:ext cx="2896731" cy="455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9" y="0"/>
            <a:ext cx="9140842" cy="5143499"/>
          </a:xfrm>
          <a:prstGeom prst="rect">
            <a:avLst/>
          </a:prstGeom>
        </p:spPr>
      </p:pic>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buFont typeface="Arial" panose="020B0604020202020204" pitchFamily="34" charset="0"/>
              <a:buNone/>
              <a:defRPr sz="1200">
                <a:solidFill>
                  <a:schemeClr val="tx1">
                    <a:tint val="75000"/>
                  </a:schemeClr>
                </a:solidFill>
                <a:latin typeface="Arial" panose="020B0604020202020204" pitchFamily="34" charset="0"/>
                <a:ea typeface="宋体" panose="02010600030101010101" pitchFamily="2" charset="-122"/>
              </a:defRPr>
            </a:lvl1pPr>
          </a:lstStyle>
          <a:p>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buFont typeface="Arial" panose="020B0604020202020204" pitchFamily="34" charset="0"/>
              <a:buNone/>
              <a:defRPr sz="1200">
                <a:solidFill>
                  <a:schemeClr val="tx1">
                    <a:tint val="75000"/>
                  </a:schemeClr>
                </a:solidFill>
                <a:latin typeface="Arial" panose="020B0604020202020204" pitchFamily="34" charset="0"/>
                <a:ea typeface="宋体" panose="02010600030101010101" pitchFamily="2" charset="-122"/>
              </a:defRPr>
            </a:lvl1pPr>
          </a:lstStyle>
          <a:p>
            <a:endParaRPr lang="zh-CN" altLang="en-US"/>
          </a:p>
        </p:txBody>
      </p:sp>
      <p:sp>
        <p:nvSpPr>
          <p:cNvPr id="1031" name="标题占位符 1"/>
          <p:cNvSpPr>
            <a:spLocks noGrp="1"/>
          </p:cNvSpPr>
          <p:nvPr>
            <p:ph type="title"/>
          </p:nvPr>
        </p:nvSpPr>
        <p:spPr bwMode="auto">
          <a:xfrm>
            <a:off x="48260" y="286385"/>
            <a:ext cx="5874385" cy="511175"/>
          </a:xfrm>
          <a:prstGeom prst="rect">
            <a:avLst/>
          </a:prstGeom>
          <a:solidFill>
            <a:schemeClr val="bg1"/>
          </a:solid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026" name="文本占位符 2"/>
          <p:cNvSpPr>
            <a:spLocks noGrp="1"/>
          </p:cNvSpPr>
          <p:nvPr>
            <p:ph type="body" idx="1"/>
          </p:nvPr>
        </p:nvSpPr>
        <p:spPr bwMode="auto">
          <a:xfrm>
            <a:off x="673735" y="977900"/>
            <a:ext cx="7797165" cy="3187700"/>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buFont typeface="Arial" panose="020B0604020202020204" pitchFamily="34" charset="0"/>
              <a:buNone/>
              <a:defRPr sz="1200">
                <a:solidFill>
                  <a:schemeClr val="tx1">
                    <a:tint val="75000"/>
                  </a:schemeClr>
                </a:solidFill>
                <a:latin typeface="Arial" panose="020B0604020202020204" pitchFamily="34" charset="0"/>
                <a:ea typeface="宋体" panose="02010600030101010101" pitchFamily="2" charset="-122"/>
              </a:defRPr>
            </a:lvl1pPr>
          </a:lstStyle>
          <a:p>
            <a:fld id="{0C913308-F349-4B6D-A68A-DD1791B4A57B}" type="slidenum">
              <a:rPr lang="zh-CN" altLang="en-US" smtClean="0"/>
              <a:t>‹#›</a:t>
            </a:fld>
            <a:r>
              <a:rPr lang="en-US" altLang="zh-CN" dirty="0"/>
              <a:t>/10</a:t>
            </a:r>
            <a:endParaRPr lang="zh-CN" altLang="en-US" dirty="0"/>
          </a:p>
        </p:txBody>
      </p:sp>
      <p:pic>
        <p:nvPicPr>
          <p:cNvPr id="8" name="图片 7" descr="logo"/>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7602441" y="-7620"/>
            <a:ext cx="14922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l" rtl="0" eaLnBrk="1" fontAlgn="base" hangingPunct="1">
        <a:spcBef>
          <a:spcPct val="0"/>
        </a:spcBef>
        <a:spcAft>
          <a:spcPct val="0"/>
        </a:spcAft>
        <a:defRPr sz="2800" b="1" kern="1200">
          <a:solidFill>
            <a:srgbClr val="0B9FDD"/>
          </a:solidFill>
          <a:latin typeface="微软雅黑" panose="020B0503020204020204" pitchFamily="34" charset="-122"/>
          <a:ea typeface="微软雅黑" panose="020B0503020204020204" pitchFamily="34" charset="-122"/>
          <a:cs typeface="+mj-cs"/>
        </a:defRPr>
      </a:lvl1pPr>
      <a:lvl2pPr algn="r" rtl="0" eaLnBrk="1" fontAlgn="base" hangingPunct="1">
        <a:spcBef>
          <a:spcPct val="0"/>
        </a:spcBef>
        <a:spcAft>
          <a:spcPct val="0"/>
        </a:spcAft>
        <a:defRPr sz="2000">
          <a:solidFill>
            <a:schemeClr val="tx1"/>
          </a:solidFill>
          <a:latin typeface="微软雅黑" panose="020B0503020204020204" pitchFamily="34" charset="-122"/>
          <a:ea typeface="微软雅黑" panose="020B0503020204020204" pitchFamily="34" charset="-122"/>
        </a:defRPr>
      </a:lvl2pPr>
      <a:lvl3pPr algn="r" rtl="0" eaLnBrk="1" fontAlgn="base" hangingPunct="1">
        <a:spcBef>
          <a:spcPct val="0"/>
        </a:spcBef>
        <a:spcAft>
          <a:spcPct val="0"/>
        </a:spcAft>
        <a:defRPr sz="2000">
          <a:solidFill>
            <a:schemeClr val="tx1"/>
          </a:solidFill>
          <a:latin typeface="微软雅黑" panose="020B0503020204020204" pitchFamily="34" charset="-122"/>
          <a:ea typeface="微软雅黑" panose="020B0503020204020204" pitchFamily="34" charset="-122"/>
        </a:defRPr>
      </a:lvl3pPr>
      <a:lvl4pPr algn="r" rtl="0" eaLnBrk="1" fontAlgn="base" hangingPunct="1">
        <a:spcBef>
          <a:spcPct val="0"/>
        </a:spcBef>
        <a:spcAft>
          <a:spcPct val="0"/>
        </a:spcAft>
        <a:defRPr sz="2000">
          <a:solidFill>
            <a:schemeClr val="tx1"/>
          </a:solidFill>
          <a:latin typeface="微软雅黑" panose="020B0503020204020204" pitchFamily="34" charset="-122"/>
          <a:ea typeface="微软雅黑" panose="020B0503020204020204" pitchFamily="34" charset="-122"/>
        </a:defRPr>
      </a:lvl4pPr>
      <a:lvl5pPr algn="r" rtl="0" eaLnBrk="1" fontAlgn="base" hangingPunct="1">
        <a:spcBef>
          <a:spcPct val="0"/>
        </a:spcBef>
        <a:spcAft>
          <a:spcPct val="0"/>
        </a:spcAft>
        <a:defRPr sz="2000">
          <a:solidFill>
            <a:schemeClr val="tx1"/>
          </a:solidFill>
          <a:latin typeface="微软雅黑" panose="020B0503020204020204" pitchFamily="34" charset="-122"/>
          <a:ea typeface="微软雅黑" panose="020B0503020204020204" pitchFamily="34" charset="-122"/>
        </a:defRPr>
      </a:lvl5pPr>
      <a:lvl6pPr marL="457200" algn="r" rtl="0" eaLnBrk="1" fontAlgn="base" hangingPunct="1">
        <a:spcBef>
          <a:spcPct val="0"/>
        </a:spcBef>
        <a:spcAft>
          <a:spcPct val="0"/>
        </a:spcAft>
        <a:defRPr sz="2000">
          <a:solidFill>
            <a:schemeClr val="tx1"/>
          </a:solidFill>
          <a:latin typeface="微软雅黑" panose="020B0503020204020204" pitchFamily="34" charset="-122"/>
          <a:ea typeface="微软雅黑" panose="020B0503020204020204" pitchFamily="34" charset="-122"/>
        </a:defRPr>
      </a:lvl6pPr>
      <a:lvl7pPr marL="914400" algn="r" rtl="0" eaLnBrk="1" fontAlgn="base" hangingPunct="1">
        <a:spcBef>
          <a:spcPct val="0"/>
        </a:spcBef>
        <a:spcAft>
          <a:spcPct val="0"/>
        </a:spcAft>
        <a:defRPr sz="2000">
          <a:solidFill>
            <a:schemeClr val="tx1"/>
          </a:solidFill>
          <a:latin typeface="微软雅黑" panose="020B0503020204020204" pitchFamily="34" charset="-122"/>
          <a:ea typeface="微软雅黑" panose="020B0503020204020204" pitchFamily="34" charset="-122"/>
        </a:defRPr>
      </a:lvl7pPr>
      <a:lvl8pPr marL="1371600" algn="r" rtl="0" eaLnBrk="1" fontAlgn="base" hangingPunct="1">
        <a:spcBef>
          <a:spcPct val="0"/>
        </a:spcBef>
        <a:spcAft>
          <a:spcPct val="0"/>
        </a:spcAft>
        <a:defRPr sz="2000">
          <a:solidFill>
            <a:schemeClr val="tx1"/>
          </a:solidFill>
          <a:latin typeface="微软雅黑" panose="020B0503020204020204" pitchFamily="34" charset="-122"/>
          <a:ea typeface="微软雅黑" panose="020B0503020204020204" pitchFamily="34" charset="-122"/>
        </a:defRPr>
      </a:lvl8pPr>
      <a:lvl9pPr marL="1828800" algn="r" rtl="0" eaLnBrk="1" fontAlgn="base" hangingPunct="1">
        <a:spcBef>
          <a:spcPct val="0"/>
        </a:spcBef>
        <a:spcAft>
          <a:spcPct val="0"/>
        </a:spcAft>
        <a:defRPr sz="2000">
          <a:solidFill>
            <a:schemeClr val="tx1"/>
          </a:solidFill>
          <a:latin typeface="微软雅黑" panose="020B0503020204020204" pitchFamily="34" charset="-122"/>
          <a:ea typeface="微软雅黑" panose="020B0503020204020204" pitchFamily="34" charset="-122"/>
        </a:defRPr>
      </a:lvl9pPr>
    </p:titleStyle>
    <p:bodyStyle>
      <a:lvl1pPr marL="342900" indent="-342900" algn="l" rtl="0" eaLnBrk="1" fontAlgn="base" hangingPunct="1">
        <a:spcBef>
          <a:spcPct val="20000"/>
        </a:spcBef>
        <a:spcAft>
          <a:spcPct val="0"/>
        </a:spcAft>
        <a:buClr>
          <a:srgbClr val="009ADA"/>
        </a:buClr>
        <a:buFont typeface="Wingdings" panose="05000000000000000000" charset="0"/>
        <a:buChar char=""/>
        <a:defRPr sz="2400" b="1" kern="1200">
          <a:solidFill>
            <a:srgbClr val="009ADA"/>
          </a:solidFill>
          <a:latin typeface="微软雅黑" panose="020B0503020204020204" pitchFamily="34" charset="-122"/>
          <a:ea typeface="微软雅黑" panose="020B0503020204020204" pitchFamily="34" charset="-122"/>
          <a:cs typeface="+mn-cs"/>
        </a:defRPr>
      </a:lvl1pPr>
      <a:lvl2pPr marL="742950" indent="-285750" algn="l" rtl="0" eaLnBrk="1" fontAlgn="base" hangingPunct="1">
        <a:spcBef>
          <a:spcPct val="20000"/>
        </a:spcBef>
        <a:spcAft>
          <a:spcPct val="0"/>
        </a:spcAft>
        <a:buClr>
          <a:srgbClr val="009ADA"/>
        </a:buClr>
        <a:buFont typeface="Wingdings" panose="05000000000000000000" charset="0"/>
        <a:buChar char=""/>
        <a:defRPr sz="18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eaLnBrk="1" fontAlgn="base" hangingPunct="1">
        <a:spcBef>
          <a:spcPct val="20000"/>
        </a:spcBef>
        <a:spcAft>
          <a:spcPct val="0"/>
        </a:spcAft>
        <a:buClr>
          <a:srgbClr val="009ADA"/>
        </a:buClr>
        <a:buFont typeface="Wingdings" panose="05000000000000000000"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eaLnBrk="1" fontAlgn="base" hangingPunct="1">
        <a:spcBef>
          <a:spcPct val="20000"/>
        </a:spcBef>
        <a:spcAft>
          <a:spcPct val="0"/>
        </a:spcAft>
        <a:buClr>
          <a:srgbClr val="009ADA"/>
        </a:buClr>
        <a:buFont typeface="Webdings" panose="05030102010509060703" charset="0"/>
        <a:buChar char="4"/>
        <a:defRPr sz="14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eaLnBrk="1" fontAlgn="base" hangingPunct="1">
        <a:spcBef>
          <a:spcPct val="20000"/>
        </a:spcBef>
        <a:spcAft>
          <a:spcPct val="0"/>
        </a:spcAft>
        <a:buClr>
          <a:srgbClr val="009ADA"/>
        </a:buClr>
        <a:buFont typeface="Wingdings" panose="05000000000000000000" charset="0"/>
        <a:buChar char=""/>
        <a:defRPr sz="12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21.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21.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GIF"/><Relationship Id="rId7"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标题 5121"/>
          <p:cNvSpPr>
            <a:spLocks noGrp="1"/>
          </p:cNvSpPr>
          <p:nvPr>
            <p:ph type="ctrTitle"/>
          </p:nvPr>
        </p:nvSpPr>
        <p:spPr>
          <a:xfrm>
            <a:off x="467544" y="1707654"/>
            <a:ext cx="8136904" cy="1440160"/>
          </a:xfrm>
        </p:spPr>
        <p:txBody>
          <a:bodyPr wrap="square" anchor="ctr">
            <a:normAutofit/>
          </a:bodyPr>
          <a:lstStyle/>
          <a:p>
            <a:r>
              <a:rPr lang="en-US" altLang="zh-CN" sz="5400" dirty="0">
                <a:sym typeface="+mn-ea"/>
              </a:rPr>
              <a:t>HTML5</a:t>
            </a:r>
            <a:r>
              <a:rPr lang="zh-CN" altLang="zh-CN" sz="5400" dirty="0">
                <a:sym typeface="+mn-ea"/>
              </a:rPr>
              <a:t>新增元素及属性</a:t>
            </a:r>
            <a:endParaRPr lang="zh-CN" altLang="zh-CN" sz="5400" strike="noStrike" kern="1200" noProof="1">
              <a:solidFill>
                <a:srgbClr val="009966"/>
              </a:solidFill>
              <a:latin typeface="微软雅黑" panose="020B0503020204020204" pitchFamily="34" charset="-122"/>
              <a:ea typeface="微软雅黑" panose="020B0503020204020204" pitchFamily="34" charset="-122"/>
              <a:cs typeface="+mj-cs"/>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HTML5</a:t>
            </a:r>
            <a:r>
              <a:rPr lang="zh-CN" altLang="en-US"/>
              <a:t>新增网页元素</a:t>
            </a:r>
          </a:p>
        </p:txBody>
      </p:sp>
      <p:sp>
        <p:nvSpPr>
          <p:cNvPr id="25" name="AutoShape 3"/>
          <p:cNvSpPr>
            <a:spLocks noChangeArrowheads="1"/>
          </p:cNvSpPr>
          <p:nvPr/>
        </p:nvSpPr>
        <p:spPr bwMode="auto">
          <a:xfrm>
            <a:off x="868521" y="1077595"/>
            <a:ext cx="6210300" cy="2484120"/>
          </a:xfrm>
          <a:prstGeom prst="roundRect">
            <a:avLst>
              <a:gd name="adj" fmla="val 0"/>
            </a:avLst>
          </a:prstGeom>
          <a:solidFill>
            <a:srgbClr val="A6EBD1">
              <a:alpha val="22000"/>
            </a:srgbClr>
          </a:solidFill>
          <a:ln w="50800" cap="flat" cmpd="sng" algn="ctr">
            <a:solidFill>
              <a:srgbClr val="0099D8"/>
            </a:solidFill>
            <a:prstDash val="solid"/>
            <a:round/>
            <a:headEnd type="none" w="med" len="med"/>
            <a:tailEnd type="none" w="med" len="med"/>
          </a:ln>
          <a:effectLst>
            <a:outerShdw blurRad="38100" sx="101000" sy="101000" algn="ctr" rotWithShape="0">
              <a:prstClr val="black">
                <a:alpha val="10000"/>
              </a:prstClr>
            </a:outerShdw>
          </a:effectLst>
        </p:spPr>
        <p:txBody>
          <a:bodyPr>
            <a:noAutofit/>
          </a:bodyPr>
          <a:lstStyle/>
          <a:p>
            <a:pPr lvl="0" algn="l" defTabSz="1218565"/>
            <a:r>
              <a:rPr lang="en-US" altLang="zh-CN" sz="1350" b="1" dirty="0">
                <a:solidFill>
                  <a:schemeClr val="accent5">
                    <a:lumMod val="10000"/>
                  </a:schemeClr>
                </a:solidFill>
                <a:latin typeface="+mn-lt"/>
                <a:ea typeface="黑体" panose="02010609060101010101" pitchFamily="49" charset="-122"/>
                <a:sym typeface="+mn-ea"/>
              </a:rPr>
              <a:t>&lt;input list="cities"/&gt;</a:t>
            </a:r>
          </a:p>
          <a:p>
            <a:pPr lvl="0" algn="l" defTabSz="1218565"/>
            <a:r>
              <a:rPr lang="en-US" altLang="zh-CN" sz="1350" b="1" dirty="0">
                <a:solidFill>
                  <a:schemeClr val="accent5">
                    <a:lumMod val="10000"/>
                  </a:schemeClr>
                </a:solidFill>
                <a:latin typeface="+mn-lt"/>
                <a:ea typeface="黑体" panose="02010609060101010101" pitchFamily="49" charset="-122"/>
                <a:sym typeface="+mn-ea"/>
              </a:rPr>
              <a:t>&lt;</a:t>
            </a:r>
            <a:r>
              <a:rPr lang="en-US" altLang="zh-CN" sz="1350" b="1" dirty="0">
                <a:solidFill>
                  <a:srgbClr val="FF0000"/>
                </a:solidFill>
                <a:latin typeface="+mn-lt"/>
                <a:ea typeface="黑体" panose="02010609060101010101" pitchFamily="49" charset="-122"/>
                <a:sym typeface="+mn-ea"/>
              </a:rPr>
              <a:t>datalist </a:t>
            </a:r>
            <a:r>
              <a:rPr lang="en-US" altLang="zh-CN" sz="1350" b="1" dirty="0">
                <a:solidFill>
                  <a:schemeClr val="accent5">
                    <a:lumMod val="10000"/>
                  </a:schemeClr>
                </a:solidFill>
                <a:latin typeface="+mn-lt"/>
                <a:ea typeface="黑体" panose="02010609060101010101" pitchFamily="49" charset="-122"/>
                <a:sym typeface="+mn-ea"/>
              </a:rPr>
              <a:t>id="cities"&gt;</a:t>
            </a:r>
          </a:p>
          <a:p>
            <a:pPr lvl="0" algn="l" defTabSz="1218565"/>
            <a:r>
              <a:rPr lang="en-US" altLang="zh-CN" sz="1350" b="1" dirty="0">
                <a:solidFill>
                  <a:schemeClr val="accent5">
                    <a:lumMod val="10000"/>
                  </a:schemeClr>
                </a:solidFill>
                <a:latin typeface="+mn-lt"/>
                <a:ea typeface="黑体" panose="02010609060101010101" pitchFamily="49" charset="-122"/>
                <a:sym typeface="+mn-ea"/>
              </a:rPr>
              <a:t>            &lt;option value="北京"&gt;</a:t>
            </a:r>
          </a:p>
          <a:p>
            <a:pPr lvl="0" algn="l" defTabSz="1218565"/>
            <a:r>
              <a:rPr lang="en-US" altLang="zh-CN" sz="1350" b="1" dirty="0">
                <a:solidFill>
                  <a:schemeClr val="accent5">
                    <a:lumMod val="10000"/>
                  </a:schemeClr>
                </a:solidFill>
                <a:latin typeface="+mn-lt"/>
                <a:ea typeface="黑体" panose="02010609060101010101" pitchFamily="49" charset="-122"/>
                <a:sym typeface="+mn-ea"/>
              </a:rPr>
              <a:t>            &lt;option value="上海"&gt;</a:t>
            </a:r>
          </a:p>
          <a:p>
            <a:pPr lvl="0" algn="l" defTabSz="1218565"/>
            <a:r>
              <a:rPr lang="en-US" altLang="zh-CN" sz="1350" b="1" dirty="0">
                <a:solidFill>
                  <a:schemeClr val="accent5">
                    <a:lumMod val="10000"/>
                  </a:schemeClr>
                </a:solidFill>
                <a:latin typeface="+mn-lt"/>
                <a:ea typeface="黑体" panose="02010609060101010101" pitchFamily="49" charset="-122"/>
                <a:sym typeface="+mn-ea"/>
              </a:rPr>
              <a:t>            &lt;option value="深圳"&gt;</a:t>
            </a:r>
          </a:p>
          <a:p>
            <a:pPr lvl="0" algn="l" defTabSz="1218565"/>
            <a:r>
              <a:rPr lang="en-US" altLang="zh-CN" sz="1350" b="1" dirty="0">
                <a:solidFill>
                  <a:srgbClr val="FF0000"/>
                </a:solidFill>
                <a:latin typeface="+mn-lt"/>
                <a:ea typeface="黑体" panose="02010609060101010101" pitchFamily="49" charset="-122"/>
                <a:sym typeface="+mn-ea"/>
              </a:rPr>
              <a:t>&lt;/datalist&gt;</a:t>
            </a:r>
            <a:endParaRPr lang="en-US" altLang="zh-CN" sz="1350" b="1" dirty="0">
              <a:solidFill>
                <a:schemeClr val="accent5">
                  <a:lumMod val="10000"/>
                </a:schemeClr>
              </a:solidFill>
              <a:latin typeface="+mn-lt"/>
              <a:ea typeface="黑体" panose="02010609060101010101" pitchFamily="49" charset="-122"/>
              <a:sym typeface="+mn-ea"/>
            </a:endParaRPr>
          </a:p>
          <a:p>
            <a:pPr lvl="0" algn="l" defTabSz="1218565"/>
            <a:endParaRPr lang="en-US" altLang="zh-CN" sz="1350" b="1" dirty="0">
              <a:solidFill>
                <a:schemeClr val="accent5">
                  <a:lumMod val="10000"/>
                </a:schemeClr>
              </a:solidFill>
              <a:latin typeface="+mn-lt"/>
              <a:ea typeface="黑体" panose="02010609060101010101" pitchFamily="49" charset="-122"/>
              <a:sym typeface="+mn-ea"/>
            </a:endParaRPr>
          </a:p>
          <a:p>
            <a:pPr lvl="0" algn="l" defTabSz="1218565"/>
            <a:r>
              <a:rPr lang="en-US" altLang="zh-CN" sz="1350" b="1" dirty="0">
                <a:solidFill>
                  <a:schemeClr val="accent5">
                    <a:lumMod val="10000"/>
                  </a:schemeClr>
                </a:solidFill>
                <a:latin typeface="+mn-lt"/>
                <a:ea typeface="黑体" panose="02010609060101010101" pitchFamily="49" charset="-122"/>
                <a:sym typeface="+mn-ea"/>
              </a:rPr>
              <a:t>&lt;p&gt;我在&lt;</a:t>
            </a:r>
            <a:r>
              <a:rPr lang="en-US" altLang="zh-CN" sz="1350" b="1" dirty="0">
                <a:solidFill>
                  <a:srgbClr val="FF0000"/>
                </a:solidFill>
                <a:latin typeface="+mn-lt"/>
                <a:ea typeface="黑体" panose="02010609060101010101" pitchFamily="49" charset="-122"/>
                <a:sym typeface="+mn-ea"/>
              </a:rPr>
              <a:t>time</a:t>
            </a:r>
            <a:r>
              <a:rPr lang="en-US" altLang="zh-CN" sz="1350" b="1" dirty="0">
                <a:solidFill>
                  <a:schemeClr val="accent5">
                    <a:lumMod val="10000"/>
                  </a:schemeClr>
                </a:solidFill>
                <a:latin typeface="+mn-lt"/>
                <a:ea typeface="黑体" panose="02010609060101010101" pitchFamily="49" charset="-122"/>
                <a:sym typeface="+mn-ea"/>
              </a:rPr>
              <a:t> datetime="2008-02-14"&gt;情人节</a:t>
            </a:r>
            <a:r>
              <a:rPr lang="en-US" altLang="zh-CN" sz="1350" b="1" dirty="0">
                <a:solidFill>
                  <a:srgbClr val="FF0000"/>
                </a:solidFill>
                <a:latin typeface="+mn-lt"/>
                <a:ea typeface="黑体" panose="02010609060101010101" pitchFamily="49" charset="-122"/>
                <a:sym typeface="+mn-ea"/>
              </a:rPr>
              <a:t>&lt;/time&gt;</a:t>
            </a:r>
            <a:r>
              <a:rPr lang="en-US" altLang="zh-CN" sz="1350" b="1" dirty="0">
                <a:solidFill>
                  <a:schemeClr val="accent5">
                    <a:lumMod val="10000"/>
                  </a:schemeClr>
                </a:solidFill>
                <a:latin typeface="+mn-lt"/>
                <a:ea typeface="黑体" panose="02010609060101010101" pitchFamily="49" charset="-122"/>
                <a:sym typeface="+mn-ea"/>
              </a:rPr>
              <a:t>有个约会。&lt;/p&gt;</a:t>
            </a:r>
          </a:p>
          <a:p>
            <a:pPr lvl="0" algn="l" defTabSz="1218565"/>
            <a:endParaRPr lang="en-US" altLang="zh-CN" sz="1350" b="1" dirty="0">
              <a:solidFill>
                <a:schemeClr val="accent5">
                  <a:lumMod val="10000"/>
                </a:schemeClr>
              </a:solidFill>
              <a:latin typeface="+mn-lt"/>
              <a:ea typeface="黑体" panose="02010609060101010101" pitchFamily="49" charset="-122"/>
              <a:sym typeface="+mn-ea"/>
            </a:endParaRPr>
          </a:p>
          <a:p>
            <a:pPr lvl="0" algn="l" defTabSz="1218565"/>
            <a:r>
              <a:rPr lang="en-US" altLang="zh-CN" sz="1350" b="1" dirty="0">
                <a:solidFill>
                  <a:schemeClr val="accent5">
                    <a:lumMod val="10000"/>
                  </a:schemeClr>
                </a:solidFill>
                <a:latin typeface="+mn-lt"/>
                <a:ea typeface="黑体" panose="02010609060101010101" pitchFamily="49" charset="-122"/>
                <a:sym typeface="+mn-ea"/>
              </a:rPr>
              <a:t>&lt;p&gt;我是一段文字，请看</a:t>
            </a:r>
            <a:r>
              <a:rPr lang="en-US" altLang="zh-CN" sz="1350" b="1" dirty="0">
                <a:solidFill>
                  <a:srgbClr val="FF0000"/>
                </a:solidFill>
                <a:latin typeface="+mn-lt"/>
                <a:ea typeface="黑体" panose="02010609060101010101" pitchFamily="49" charset="-122"/>
                <a:sym typeface="+mn-ea"/>
              </a:rPr>
              <a:t>&lt;mark&gt;</a:t>
            </a:r>
            <a:r>
              <a:rPr lang="en-US" altLang="zh-CN" sz="1350" b="1" dirty="0">
                <a:solidFill>
                  <a:schemeClr val="accent5">
                    <a:lumMod val="10000"/>
                  </a:schemeClr>
                </a:solidFill>
                <a:latin typeface="+mn-lt"/>
                <a:ea typeface="黑体" panose="02010609060101010101" pitchFamily="49" charset="-122"/>
                <a:sym typeface="+mn-ea"/>
              </a:rPr>
              <a:t>我的标记</a:t>
            </a:r>
            <a:r>
              <a:rPr lang="en-US" altLang="zh-CN" sz="1350" b="1" dirty="0">
                <a:solidFill>
                  <a:srgbClr val="FF0000"/>
                </a:solidFill>
                <a:latin typeface="+mn-lt"/>
                <a:ea typeface="黑体" panose="02010609060101010101" pitchFamily="49" charset="-122"/>
                <a:sym typeface="+mn-ea"/>
              </a:rPr>
              <a:t>&lt;/mark&gt;</a:t>
            </a:r>
            <a:r>
              <a:rPr lang="en-US" altLang="zh-CN" sz="1350" b="1" dirty="0">
                <a:solidFill>
                  <a:schemeClr val="accent5">
                    <a:lumMod val="10000"/>
                  </a:schemeClr>
                </a:solidFill>
                <a:latin typeface="+mn-lt"/>
                <a:ea typeface="黑体" panose="02010609060101010101" pitchFamily="49" charset="-122"/>
                <a:sym typeface="+mn-ea"/>
              </a:rPr>
              <a:t>部分。&lt;/p&gt;</a:t>
            </a:r>
          </a:p>
          <a:p>
            <a:pPr lvl="0" algn="l" defTabSz="1218565"/>
            <a:endParaRPr lang="en-US" altLang="zh-CN" sz="1350" b="1" dirty="0">
              <a:solidFill>
                <a:schemeClr val="accent5">
                  <a:lumMod val="10000"/>
                </a:schemeClr>
              </a:solidFill>
              <a:latin typeface="+mn-lt"/>
              <a:ea typeface="黑体" panose="02010609060101010101" pitchFamily="49" charset="-122"/>
              <a:sym typeface="+mn-ea"/>
            </a:endParaRPr>
          </a:p>
        </p:txBody>
      </p:sp>
      <p:graphicFrame>
        <p:nvGraphicFramePr>
          <p:cNvPr id="15" name="Group 29"/>
          <p:cNvGraphicFramePr>
            <a:graphicFrameLocks noGrp="1"/>
          </p:cNvGraphicFramePr>
          <p:nvPr/>
        </p:nvGraphicFramePr>
        <p:xfrm>
          <a:off x="508635" y="1077595"/>
          <a:ext cx="7687945" cy="3403600"/>
        </p:xfrm>
        <a:graphic>
          <a:graphicData uri="http://schemas.openxmlformats.org/drawingml/2006/table">
            <a:tbl>
              <a:tblPr firstRow="1" bandRow="1">
                <a:solidFill>
                  <a:schemeClr val="bg2">
                    <a:lumMod val="90000"/>
                  </a:schemeClr>
                </a:solidFill>
                <a:effectLst>
                  <a:outerShdw blurRad="50800" dist="50800" dir="5400000" algn="ctr" rotWithShape="0">
                    <a:schemeClr val="bg2"/>
                  </a:outerShdw>
                </a:effectLst>
                <a:tableStyleId>{5C22544A-7EE6-4342-B048-85BDC9FD1C3A}</a:tableStyleId>
              </a:tblPr>
              <a:tblGrid>
                <a:gridCol w="1727200"/>
                <a:gridCol w="5960745"/>
              </a:tblGrid>
              <a:tr h="437515">
                <a:tc>
                  <a:txBody>
                    <a:bodyPr/>
                    <a:lstStyle/>
                    <a:p>
                      <a:pPr marL="0" marR="0" lvl="0" indent="0" algn="ctr" defTabSz="914400" rtl="0" eaLnBrk="1" fontAlgn="base" latinLnBrk="0" hangingPunct="1">
                        <a:lnSpc>
                          <a:spcPct val="80000"/>
                        </a:lnSpc>
                        <a:spcBef>
                          <a:spcPct val="20000"/>
                        </a:spcBef>
                        <a:spcAft>
                          <a:spcPct val="0"/>
                        </a:spcAft>
                        <a:buClr>
                          <a:schemeClr val="tx2"/>
                        </a:buClr>
                        <a:buSzTx/>
                        <a:buFont typeface="Wingdings" panose="05000000000000000000" pitchFamily="2" charset="2"/>
                        <a:buNone/>
                      </a:pPr>
                      <a:r>
                        <a:rPr kumimoji="0" lang="zh-CN" altLang="en-US" sz="1600" b="1" i="0" u="none" strike="noStrike" cap="none" normalizeH="0" baseline="0" dirty="0">
                          <a:ln>
                            <a:noFill/>
                          </a:ln>
                          <a:solidFill>
                            <a:schemeClr val="bg1"/>
                          </a:solidFill>
                          <a:effectLst/>
                          <a:latin typeface="Arial" panose="020B0604020202020204" pitchFamily="34" charset="0"/>
                          <a:ea typeface="微软雅黑" panose="020B0503020204020204" pitchFamily="34" charset="-122"/>
                        </a:rPr>
                        <a:t>标签</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9ADA"/>
                    </a:solidFill>
                  </a:tcPr>
                </a:tc>
                <a:tc>
                  <a:txBody>
                    <a:bodyPr/>
                    <a:lstStyle/>
                    <a:p>
                      <a:pPr marL="0" marR="0" lvl="0" indent="0" algn="ctr" defTabSz="914400" rtl="0" eaLnBrk="1" fontAlgn="base" latinLnBrk="0" hangingPunct="1">
                        <a:lnSpc>
                          <a:spcPct val="80000"/>
                        </a:lnSpc>
                        <a:spcBef>
                          <a:spcPct val="20000"/>
                        </a:spcBef>
                        <a:spcAft>
                          <a:spcPct val="0"/>
                        </a:spcAft>
                        <a:buClr>
                          <a:schemeClr val="tx2"/>
                        </a:buClr>
                        <a:buSzTx/>
                        <a:buFont typeface="Wingdings" panose="05000000000000000000" pitchFamily="2" charset="2"/>
                        <a:buNone/>
                      </a:pPr>
                      <a:r>
                        <a:rPr kumimoji="0" lang="zh-CN" altLang="en-US" sz="1600" b="1" i="0" u="none" strike="noStrike" cap="none" normalizeH="0" baseline="0" dirty="0">
                          <a:ln>
                            <a:noFill/>
                          </a:ln>
                          <a:solidFill>
                            <a:schemeClr val="bg1"/>
                          </a:solidFill>
                          <a:effectLst/>
                          <a:latin typeface="Arial" panose="020B0604020202020204" pitchFamily="34" charset="0"/>
                          <a:ea typeface="微软雅黑" panose="020B0503020204020204" pitchFamily="34" charset="-122"/>
                        </a:rPr>
                        <a:t>说明</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9ADA"/>
                    </a:solidFill>
                  </a:tcPr>
                </a:tc>
              </a:tr>
              <a:tr h="610235">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lang="zh-CN" altLang="en-US" sz="1600" b="1" dirty="0" smtClean="0">
                          <a:ln>
                            <a:noFill/>
                          </a:ln>
                          <a:solidFill>
                            <a:srgbClr val="FF0000"/>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audio</a:t>
                      </a:r>
                      <a:endParaRPr kumimoji="0" lang="zh-CN" altLang="en-US" sz="16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endParaRP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pPr>
                      <a:r>
                        <a:rPr lang="zh-CN" altLang="en-US" sz="1600" b="1"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定义音频，如音乐或其他音频流</a:t>
                      </a:r>
                      <a:endPar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endParaRP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r>
              <a:tr h="404495">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lang="zh-CN" altLang="en-US" sz="1600" b="1" dirty="0" smtClean="0">
                          <a:ln>
                            <a:noFill/>
                          </a:ln>
                          <a:solidFill>
                            <a:srgbClr val="FF0000"/>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 video</a:t>
                      </a:r>
                      <a:endParaRPr kumimoji="0" lang="zh-CN" altLang="en-US" sz="16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endParaRP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pPr>
                      <a:r>
                        <a:rPr lang="zh-CN" altLang="en-US" sz="1600" b="1"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定义视频，如电影片段或其他视频流</a:t>
                      </a:r>
                      <a:endPar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endParaRP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r>
              <a:tr h="421005">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 </a:t>
                      </a:r>
                      <a:r>
                        <a:rPr kumimoji="0" lang="zh-CN" altLang="en-US" sz="16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canvas</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pP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定义图形</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r>
              <a:tr h="545465">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datalist</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pP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定义可选数据的列表</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r>
              <a:tr h="55753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time</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DBEEF4"/>
                    </a:solidFill>
                  </a:tcPr>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pP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标签定义日期或时间</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DBEEF4"/>
                    </a:solidFill>
                  </a:tcPr>
                </a:tc>
              </a:tr>
              <a:tr h="427355">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mark</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F2F2F2"/>
                    </a:solidFill>
                  </a:tcPr>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pP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在视觉上向用户呈现那些需要突出的文字</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F2F2F2"/>
                    </a:solidFill>
                  </a:tcPr>
                </a:tc>
              </a:tr>
            </a:tbl>
          </a:graphicData>
        </a:graphic>
      </p:graphicFrame>
      <p:grpSp>
        <p:nvGrpSpPr>
          <p:cNvPr id="10" name="组合 9"/>
          <p:cNvGrpSpPr/>
          <p:nvPr/>
        </p:nvGrpSpPr>
        <p:grpSpPr>
          <a:xfrm>
            <a:off x="2338705" y="4241165"/>
            <a:ext cx="4497705" cy="427990"/>
            <a:chOff x="1403648" y="3795886"/>
            <a:chExt cx="5714808" cy="321469"/>
          </a:xfrm>
        </p:grpSpPr>
        <p:sp>
          <p:nvSpPr>
            <p:cNvPr id="11" name="圆角矩形 10"/>
            <p:cNvSpPr/>
            <p:nvPr/>
          </p:nvSpPr>
          <p:spPr bwMode="auto">
            <a:xfrm>
              <a:off x="1403648" y="3795886"/>
              <a:ext cx="500044" cy="321469"/>
            </a:xfrm>
            <a:prstGeom prst="roundRect">
              <a:avLst/>
            </a:prstGeom>
            <a:solidFill>
              <a:srgbClr val="00B0F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2" name="圆角矩形 11"/>
            <p:cNvSpPr/>
            <p:nvPr/>
          </p:nvSpPr>
          <p:spPr bwMode="auto">
            <a:xfrm>
              <a:off x="1975126" y="3795886"/>
              <a:ext cx="5143330" cy="321469"/>
            </a:xfrm>
            <a:prstGeom prst="roundRect">
              <a:avLst/>
            </a:prstGeom>
            <a:solidFill>
              <a:srgbClr val="00B0F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3" name="Picture 8"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3827363"/>
              <a:ext cx="571479" cy="256555"/>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bwMode="auto">
            <a:xfrm>
              <a:off x="2243563" y="3829273"/>
              <a:ext cx="4874893" cy="253264"/>
            </a:xfrm>
            <a:prstGeom prst="rect">
              <a:avLst/>
            </a:prstGeom>
            <a:noFill/>
            <a:effectLst/>
          </p:spPr>
          <p:txBody>
            <a:bodyPr wrap="square">
              <a:spAutoFit/>
            </a:bodyPr>
            <a:lstStyle/>
            <a:p>
              <a:pPr algn="ctr">
                <a:defRPr/>
              </a:pPr>
              <a:r>
                <a:rPr lang="zh-CN" altLang="en-US" sz="1600" b="1" noProof="1">
                  <a:solidFill>
                    <a:srgbClr val="FFFFFF"/>
                  </a:solidFill>
                  <a:latin typeface="黑体" panose="02010609060101010101" pitchFamily="49" charset="-122"/>
                  <a:ea typeface="黑体" panose="02010609060101010101" pitchFamily="49" charset="-122"/>
                  <a:cs typeface="+mn-ea"/>
                </a:rPr>
                <a:t>演示示</a:t>
              </a:r>
              <a:r>
                <a:rPr lang="zh-CN" altLang="en-US" sz="1600" b="1" noProof="1">
                  <a:solidFill>
                    <a:schemeClr val="bg1"/>
                  </a:solidFill>
                  <a:latin typeface="黑体" panose="02010609060101010101" pitchFamily="49" charset="-122"/>
                  <a:ea typeface="黑体" panose="02010609060101010101" pitchFamily="49" charset="-122"/>
                  <a:cs typeface="+mn-ea"/>
                </a:rPr>
                <a:t>例</a:t>
              </a:r>
              <a:r>
                <a:rPr lang="en-US" altLang="zh-CN" sz="1600" b="1" noProof="1">
                  <a:solidFill>
                    <a:schemeClr val="bg1"/>
                  </a:solidFill>
                  <a:latin typeface="黑体" panose="02010609060101010101" pitchFamily="49" charset="-122"/>
                  <a:ea typeface="黑体" panose="02010609060101010101" pitchFamily="49" charset="-122"/>
                  <a:cs typeface="+mn-ea"/>
                </a:rPr>
                <a:t>03</a:t>
              </a:r>
              <a:r>
                <a:rPr lang="zh-CN" altLang="en-US" sz="1600" b="1" noProof="1">
                  <a:solidFill>
                    <a:schemeClr val="bg1"/>
                  </a:solidFill>
                  <a:latin typeface="黑体" panose="02010609060101010101" pitchFamily="49" charset="-122"/>
                  <a:ea typeface="黑体" panose="02010609060101010101" pitchFamily="49" charset="-122"/>
                  <a:cs typeface="+mn-ea"/>
                </a:rPr>
                <a:t>：</a:t>
              </a:r>
              <a:r>
                <a:rPr lang="en-US" altLang="zh-CN" sz="1600" b="1" noProof="1">
                  <a:solidFill>
                    <a:schemeClr val="bg1"/>
                  </a:solidFill>
                  <a:latin typeface="黑体" panose="02010609060101010101" pitchFamily="49" charset="-122"/>
                  <a:ea typeface="黑体" panose="02010609060101010101" pitchFamily="49" charset="-122"/>
                  <a:cs typeface="+mn-ea"/>
                </a:rPr>
                <a:t>HTML5</a:t>
              </a:r>
              <a:r>
                <a:rPr lang="zh-CN" altLang="en-US" sz="1600" b="1" noProof="1">
                  <a:solidFill>
                    <a:schemeClr val="bg1"/>
                  </a:solidFill>
                  <a:latin typeface="黑体" panose="02010609060101010101" pitchFamily="49" charset="-122"/>
                  <a:ea typeface="黑体" panose="02010609060101010101" pitchFamily="49" charset="-122"/>
                  <a:cs typeface="+mn-ea"/>
                </a:rPr>
                <a:t>新增网页元素</a:t>
              </a:r>
              <a:endParaRPr lang="zh-CN" altLang="en-US" sz="1600" b="1" spc="300" noProof="1">
                <a:solidFill>
                  <a:schemeClr val="bg1"/>
                </a:solidFill>
                <a:latin typeface="黑体" panose="02010609060101010101" pitchFamily="49" charset="-122"/>
                <a:ea typeface="黑体" panose="02010609060101010101" pitchFamily="49" charset="-122"/>
                <a:cs typeface="+mn-ea"/>
                <a:sym typeface="+mn-ea"/>
              </a:endParaRPr>
            </a:p>
          </p:txBody>
        </p:sp>
      </p:grpSp>
      <p:grpSp>
        <p:nvGrpSpPr>
          <p:cNvPr id="18" name="组合 17"/>
          <p:cNvGrpSpPr/>
          <p:nvPr/>
        </p:nvGrpSpPr>
        <p:grpSpPr>
          <a:xfrm>
            <a:off x="201930" y="850265"/>
            <a:ext cx="436880" cy="531495"/>
            <a:chOff x="5589" y="3816"/>
            <a:chExt cx="688" cy="837"/>
          </a:xfrm>
        </p:grpSpPr>
        <p:sp>
          <p:nvSpPr>
            <p:cNvPr id="56" name="TextBox 65"/>
            <p:cNvSpPr txBox="1"/>
            <p:nvPr/>
          </p:nvSpPr>
          <p:spPr>
            <a:xfrm>
              <a:off x="5589" y="4267"/>
              <a:ext cx="688" cy="386"/>
            </a:xfrm>
            <a:prstGeom prst="rect">
              <a:avLst/>
            </a:prstGeom>
            <a:noFill/>
            <a:effectLst/>
          </p:spPr>
          <p:txBody>
            <a:bodyPr wrap="none" rtlCol="0">
              <a:spAutoFit/>
            </a:bodyPr>
            <a:lstStyle/>
            <a:p>
              <a:pPr algn="ctr"/>
              <a:r>
                <a:rPr lang="zh-CN" altLang="en-US" sz="1000" b="1" dirty="0">
                  <a:solidFill>
                    <a:srgbClr val="0099D8"/>
                  </a:solidFill>
                  <a:latin typeface="Arial" panose="020B0604020202020204" pitchFamily="34" charset="0"/>
                  <a:ea typeface="微软雅黑" panose="020B0503020204020204" pitchFamily="34" charset="-122"/>
                </a:rPr>
                <a:t>示例</a:t>
              </a:r>
            </a:p>
          </p:txBody>
        </p:sp>
        <p:pic>
          <p:nvPicPr>
            <p:cNvPr id="57" name="图片 56" descr="C:\Users\Lenovo\Desktop\icon\电脑.png电脑"/>
            <p:cNvPicPr>
              <a:picLocks noChangeAspect="1"/>
            </p:cNvPicPr>
            <p:nvPr/>
          </p:nvPicPr>
          <p:blipFill>
            <a:blip r:embed="rId4" cstate="screen"/>
            <a:srcRect/>
            <a:stretch>
              <a:fillRect/>
            </a:stretch>
          </p:blipFill>
          <p:spPr>
            <a:xfrm>
              <a:off x="5713" y="3816"/>
              <a:ext cx="440" cy="439"/>
            </a:xfrm>
            <a:prstGeom prst="rect">
              <a:avLst/>
            </a:prstGeom>
          </p:spPr>
        </p:pic>
      </p:grpSp>
      <p:sp>
        <p:nvSpPr>
          <p:cNvPr id="20" name="灯片编号占位符 19"/>
          <p:cNvSpPr>
            <a:spLocks noGrp="1"/>
          </p:cNvSpPr>
          <p:nvPr>
            <p:ph type="sldNum" sz="quarter" idx="11"/>
          </p:nvPr>
        </p:nvSpPr>
        <p:spPr/>
        <p:txBody>
          <a:bodyPr/>
          <a:lstStyle/>
          <a:p>
            <a:fld id="{0C913308-F349-4B6D-A68A-DD1791B4A57B}" type="slidenum">
              <a:rPr lang="zh-CN" altLang="en-US" smtClean="0"/>
              <a:t>10</a:t>
            </a:fld>
            <a:r>
              <a:rPr lang="en-US" altLang="zh-CN" dirty="0"/>
              <a:t>/34</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idx="1"/>
          </p:nvPr>
        </p:nvSpPr>
        <p:spPr/>
        <p:txBody>
          <a:bodyPr/>
          <a:lstStyle/>
          <a:p>
            <a:endParaRPr lang="zh-CN" altLang="en-US"/>
          </a:p>
          <a:p>
            <a:endParaRPr lang="zh-CN" altLang="en-US"/>
          </a:p>
        </p:txBody>
      </p:sp>
      <p:sp>
        <p:nvSpPr>
          <p:cNvPr id="2" name="标题 1"/>
          <p:cNvSpPr>
            <a:spLocks noGrp="1"/>
          </p:cNvSpPr>
          <p:nvPr>
            <p:ph type="title"/>
          </p:nvPr>
        </p:nvSpPr>
        <p:spPr/>
        <p:txBody>
          <a:bodyPr/>
          <a:lstStyle/>
          <a:p>
            <a:r>
              <a:rPr lang="zh-CN" altLang="en-US" sz="2775">
                <a:sym typeface="+mn-ea"/>
              </a:rPr>
              <a:t>音频播放</a:t>
            </a:r>
            <a:endParaRPr lang="zh-CN" altLang="en-US"/>
          </a:p>
        </p:txBody>
      </p:sp>
      <p:sp>
        <p:nvSpPr>
          <p:cNvPr id="4" name="AutoShape 12"/>
          <p:cNvSpPr>
            <a:spLocks noChangeArrowheads="1"/>
          </p:cNvSpPr>
          <p:nvPr/>
        </p:nvSpPr>
        <p:spPr bwMode="auto">
          <a:xfrm>
            <a:off x="877411" y="2312988"/>
            <a:ext cx="4500563" cy="1556861"/>
          </a:xfrm>
          <a:prstGeom prst="roundRect">
            <a:avLst>
              <a:gd name="adj" fmla="val 0"/>
            </a:avLst>
          </a:prstGeom>
          <a:solidFill>
            <a:srgbClr val="A6EBD1">
              <a:alpha val="22000"/>
            </a:srgbClr>
          </a:solidFill>
          <a:ln w="50800" cap="flat" cmpd="sng" algn="ctr">
            <a:solidFill>
              <a:srgbClr val="009ADA"/>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defTabSz="381000">
              <a:lnSpc>
                <a:spcPct val="120000"/>
              </a:lnSpc>
              <a:buClr>
                <a:schemeClr val="folHlink"/>
              </a:buClr>
              <a:buSzPct val="60000"/>
              <a:buFont typeface="Wingdings" panose="05000000000000000000" pitchFamily="2" charset="2"/>
              <a:buNone/>
              <a:defRPr/>
            </a:pPr>
            <a:r>
              <a:rPr lang="zh-CN" altLang="en-US" sz="1350" b="1" dirty="0">
                <a:solidFill>
                  <a:schemeClr val="tx1"/>
                </a:solidFill>
                <a:latin typeface="+mn-lt"/>
                <a:ea typeface="黑体" panose="02010609060101010101" pitchFamily="49" charset="-122"/>
              </a:rPr>
              <a:t>&lt;h2&gt;在html5中播放音频：&lt;/h2&gt; </a:t>
            </a:r>
          </a:p>
          <a:p>
            <a:pPr defTabSz="381000">
              <a:lnSpc>
                <a:spcPct val="120000"/>
              </a:lnSpc>
              <a:buClr>
                <a:schemeClr val="folHlink"/>
              </a:buClr>
              <a:buSzPct val="60000"/>
              <a:buFont typeface="Wingdings" panose="05000000000000000000" pitchFamily="2" charset="2"/>
              <a:buNone/>
              <a:defRPr/>
            </a:pPr>
            <a:r>
              <a:rPr lang="zh-CN" altLang="en-US" sz="1350" b="1" dirty="0">
                <a:solidFill>
                  <a:schemeClr val="tx1"/>
                </a:solidFill>
                <a:latin typeface="+mn-lt"/>
                <a:ea typeface="黑体" panose="02010609060101010101" pitchFamily="49" charset="-122"/>
              </a:rPr>
              <a:t>&lt;</a:t>
            </a:r>
            <a:r>
              <a:rPr lang="zh-CN" altLang="en-US" sz="1350" b="1" dirty="0">
                <a:solidFill>
                  <a:srgbClr val="FF0000"/>
                </a:solidFill>
                <a:latin typeface="+mn-lt"/>
                <a:ea typeface="黑体" panose="02010609060101010101" pitchFamily="49" charset="-122"/>
              </a:rPr>
              <a:t>audio </a:t>
            </a:r>
            <a:r>
              <a:rPr lang="zh-CN" altLang="en-US" sz="1350" b="1" dirty="0">
                <a:solidFill>
                  <a:schemeClr val="tx1"/>
                </a:solidFill>
                <a:latin typeface="+mn-lt"/>
                <a:ea typeface="黑体" panose="02010609060101010101" pitchFamily="49" charset="-122"/>
              </a:rPr>
              <a:t>src="vedio/song.ogg" </a:t>
            </a:r>
            <a:r>
              <a:rPr lang="zh-CN" altLang="en-US" sz="1350" b="1" dirty="0">
                <a:solidFill>
                  <a:srgbClr val="FF0000"/>
                </a:solidFill>
                <a:latin typeface="+mn-lt"/>
                <a:ea typeface="黑体" panose="02010609060101010101" pitchFamily="49" charset="-122"/>
              </a:rPr>
              <a:t>controls</a:t>
            </a:r>
            <a:r>
              <a:rPr lang="zh-CN" altLang="en-US" sz="1350" b="1" dirty="0">
                <a:solidFill>
                  <a:schemeClr val="tx1"/>
                </a:solidFill>
                <a:latin typeface="+mn-lt"/>
                <a:ea typeface="黑体" panose="02010609060101010101" pitchFamily="49" charset="-122"/>
              </a:rPr>
              <a:t>="controls" </a:t>
            </a:r>
            <a:r>
              <a:rPr lang="zh-CN" altLang="en-US" sz="1350" b="1" dirty="0">
                <a:solidFill>
                  <a:srgbClr val="FF0000"/>
                </a:solidFill>
                <a:latin typeface="+mn-lt"/>
                <a:ea typeface="黑体" panose="02010609060101010101" pitchFamily="49" charset="-122"/>
              </a:rPr>
              <a:t>autoplay</a:t>
            </a:r>
            <a:r>
              <a:rPr lang="zh-CN" altLang="en-US" sz="1350" b="1" dirty="0">
                <a:solidFill>
                  <a:schemeClr val="tx1"/>
                </a:solidFill>
                <a:latin typeface="+mn-lt"/>
                <a:ea typeface="黑体" panose="02010609060101010101" pitchFamily="49" charset="-122"/>
              </a:rPr>
              <a:t>="autoplay"&gt;</a:t>
            </a:r>
          </a:p>
          <a:p>
            <a:pPr defTabSz="381000">
              <a:lnSpc>
                <a:spcPct val="120000"/>
              </a:lnSpc>
              <a:buClr>
                <a:schemeClr val="folHlink"/>
              </a:buClr>
              <a:buSzPct val="60000"/>
              <a:buFont typeface="Wingdings" panose="05000000000000000000" pitchFamily="2" charset="2"/>
              <a:buNone/>
              <a:defRPr/>
            </a:pPr>
            <a:r>
              <a:rPr lang="zh-CN" altLang="en-US" sz="1350" b="1" dirty="0">
                <a:solidFill>
                  <a:schemeClr val="tx1"/>
                </a:solidFill>
                <a:latin typeface="+mn-lt"/>
                <a:ea typeface="黑体" panose="02010609060101010101" pitchFamily="49" charset="-122"/>
              </a:rPr>
              <a:t>        您的浏览器不支持audio元素播放的音频</a:t>
            </a:r>
          </a:p>
          <a:p>
            <a:pPr defTabSz="381000">
              <a:lnSpc>
                <a:spcPct val="120000"/>
              </a:lnSpc>
              <a:buClr>
                <a:schemeClr val="folHlink"/>
              </a:buClr>
              <a:buSzPct val="60000"/>
              <a:buFont typeface="Wingdings" panose="05000000000000000000" pitchFamily="2" charset="2"/>
              <a:buNone/>
              <a:defRPr/>
            </a:pPr>
            <a:r>
              <a:rPr lang="zh-CN" altLang="en-US" sz="1350" b="1" dirty="0">
                <a:solidFill>
                  <a:schemeClr val="tx1"/>
                </a:solidFill>
                <a:latin typeface="+mn-lt"/>
                <a:ea typeface="黑体" panose="02010609060101010101" pitchFamily="49" charset="-122"/>
              </a:rPr>
              <a:t>&lt;/</a:t>
            </a:r>
            <a:r>
              <a:rPr lang="zh-CN" altLang="en-US" sz="1350" b="1" dirty="0">
                <a:solidFill>
                  <a:srgbClr val="FF0000"/>
                </a:solidFill>
                <a:latin typeface="+mn-lt"/>
                <a:ea typeface="黑体" panose="02010609060101010101" pitchFamily="49" charset="-122"/>
              </a:rPr>
              <a:t>audio</a:t>
            </a:r>
            <a:r>
              <a:rPr lang="zh-CN" altLang="en-US" sz="1350" b="1" dirty="0">
                <a:solidFill>
                  <a:schemeClr val="tx1"/>
                </a:solidFill>
                <a:latin typeface="+mn-lt"/>
                <a:ea typeface="黑体" panose="02010609060101010101" pitchFamily="49" charset="-122"/>
              </a:rPr>
              <a:t>&gt;</a:t>
            </a:r>
          </a:p>
        </p:txBody>
      </p:sp>
      <p:pic>
        <p:nvPicPr>
          <p:cNvPr id="5" name="图片 4"/>
          <p:cNvPicPr>
            <a:picLocks noChangeAspect="1"/>
          </p:cNvPicPr>
          <p:nvPr/>
        </p:nvPicPr>
        <p:blipFill>
          <a:blip r:embed="rId3"/>
          <a:stretch>
            <a:fillRect/>
          </a:stretch>
        </p:blipFill>
        <p:spPr>
          <a:xfrm>
            <a:off x="5498941" y="2262188"/>
            <a:ext cx="2743200" cy="1607820"/>
          </a:xfrm>
          <a:prstGeom prst="rect">
            <a:avLst/>
          </a:prstGeom>
        </p:spPr>
      </p:pic>
      <p:sp>
        <p:nvSpPr>
          <p:cNvPr id="58" name="AutoShape 3"/>
          <p:cNvSpPr>
            <a:spLocks noChangeArrowheads="1"/>
          </p:cNvSpPr>
          <p:nvPr/>
        </p:nvSpPr>
        <p:spPr bwMode="auto">
          <a:xfrm>
            <a:off x="877570" y="1136015"/>
            <a:ext cx="5381625" cy="410844"/>
          </a:xfrm>
          <a:prstGeom prst="roundRect">
            <a:avLst>
              <a:gd name="adj" fmla="val 0"/>
            </a:avLst>
          </a:prstGeom>
          <a:solidFill>
            <a:srgbClr val="EDF5FD"/>
          </a:solidFill>
          <a:ln w="38100" cap="flat" cmpd="sng" algn="ctr">
            <a:solidFill>
              <a:srgbClr val="009ADA"/>
            </a:solidFill>
            <a:prstDash val="solid"/>
            <a:round/>
            <a:headEnd type="none" w="med" len="med"/>
            <a:tailEnd type="none" w="med" len="med"/>
          </a:ln>
          <a:effectLst>
            <a:outerShdw blurRad="38100" sx="101000" sy="101000" algn="ctr" rotWithShape="0">
              <a:prstClr val="black">
                <a:alpha val="10000"/>
              </a:prstClr>
            </a:outerShdw>
          </a:effectLst>
        </p:spPr>
        <p:txBody>
          <a:bodyPr wrap="square">
            <a:spAutoFit/>
          </a:bodyPr>
          <a:lstStyle/>
          <a:p>
            <a:pPr lvl="0" indent="-342900" algn="l" defTabSz="381000">
              <a:lnSpc>
                <a:spcPct val="130000"/>
              </a:lnSpc>
              <a:buClr>
                <a:schemeClr val="folHlink"/>
              </a:buClr>
              <a:buSzPct val="60000"/>
              <a:defRPr/>
            </a:pPr>
            <a:r>
              <a:rPr lang="en-US" altLang="x-none" sz="1600" b="1" dirty="0">
                <a:latin typeface="微软雅黑" panose="020B0503020204020204" pitchFamily="34" charset="-122"/>
                <a:ea typeface="微软雅黑" panose="020B0503020204020204" pitchFamily="34" charset="-122"/>
                <a:sym typeface="+mn-ea"/>
              </a:rPr>
              <a:t>&lt;</a:t>
            </a:r>
            <a:r>
              <a:rPr lang="en-US" altLang="x-none" sz="1600" b="1" dirty="0">
                <a:solidFill>
                  <a:srgbClr val="FF0000"/>
                </a:solidFill>
                <a:latin typeface="微软雅黑" panose="020B0503020204020204" pitchFamily="34" charset="-122"/>
                <a:ea typeface="微软雅黑" panose="020B0503020204020204" pitchFamily="34" charset="-122"/>
                <a:sym typeface="+mn-ea"/>
              </a:rPr>
              <a:t>audio</a:t>
            </a:r>
            <a:r>
              <a:rPr lang="en-US" altLang="x-none" sz="1600" b="1" dirty="0">
                <a:latin typeface="微软雅黑" panose="020B0503020204020204" pitchFamily="34" charset="-122"/>
                <a:ea typeface="微软雅黑" panose="020B0503020204020204" pitchFamily="34" charset="-122"/>
                <a:sym typeface="+mn-ea"/>
              </a:rPr>
              <a:t> src="</a:t>
            </a:r>
            <a:r>
              <a:rPr lang="zh-CN" altLang="en-US" sz="1600" b="1" dirty="0">
                <a:latin typeface="微软雅黑" panose="020B0503020204020204" pitchFamily="34" charset="-122"/>
                <a:ea typeface="微软雅黑" panose="020B0503020204020204" pitchFamily="34" charset="-122"/>
                <a:sym typeface="+mn-ea"/>
              </a:rPr>
              <a:t>音频路径</a:t>
            </a:r>
            <a:r>
              <a:rPr lang="en-US" altLang="x-none" sz="1600" b="1" dirty="0">
                <a:latin typeface="微软雅黑" panose="020B0503020204020204" pitchFamily="34" charset="-122"/>
                <a:ea typeface="微软雅黑" panose="020B0503020204020204" pitchFamily="34" charset="-122"/>
                <a:sym typeface="+mn-ea"/>
              </a:rPr>
              <a:t>"&gt; </a:t>
            </a:r>
            <a:r>
              <a:rPr lang="en-US" altLang="x-none" sz="1600" b="1">
                <a:latin typeface="微软雅黑" panose="020B0503020204020204" pitchFamily="34" charset="-122"/>
                <a:ea typeface="微软雅黑" panose="020B0503020204020204" pitchFamily="34" charset="-122"/>
                <a:sym typeface="+mn-ea"/>
              </a:rPr>
              <a:t>&lt;/</a:t>
            </a:r>
            <a:r>
              <a:rPr lang="en-US" altLang="x-none" sz="1600" b="1" smtClean="0">
                <a:solidFill>
                  <a:srgbClr val="FF0000"/>
                </a:solidFill>
                <a:latin typeface="微软雅黑" panose="020B0503020204020204" pitchFamily="34" charset="-122"/>
                <a:ea typeface="微软雅黑" panose="020B0503020204020204" pitchFamily="34" charset="-122"/>
                <a:sym typeface="+mn-ea"/>
              </a:rPr>
              <a:t>audio</a:t>
            </a:r>
            <a:r>
              <a:rPr lang="en-US" altLang="x-none" sz="1600" b="1" smtClean="0">
                <a:latin typeface="微软雅黑" panose="020B0503020204020204" pitchFamily="34" charset="-122"/>
                <a:ea typeface="微软雅黑" panose="020B0503020204020204" pitchFamily="34" charset="-122"/>
                <a:sym typeface="+mn-ea"/>
              </a:rPr>
              <a:t>&gt;</a:t>
            </a:r>
            <a:endParaRPr lang="en-US" altLang="zh-CN" sz="1600" b="1" strike="noStrike" noProof="1">
              <a:solidFill>
                <a:schemeClr val="accent5">
                  <a:lumMod val="10000"/>
                </a:schemeClr>
              </a:solidFill>
            </a:endParaRPr>
          </a:p>
        </p:txBody>
      </p:sp>
      <p:graphicFrame>
        <p:nvGraphicFramePr>
          <p:cNvPr id="15" name="Group 29"/>
          <p:cNvGraphicFramePr>
            <a:graphicFrameLocks noGrp="1"/>
          </p:cNvGraphicFramePr>
          <p:nvPr/>
        </p:nvGraphicFramePr>
        <p:xfrm>
          <a:off x="368935" y="1847215"/>
          <a:ext cx="8536940" cy="2418715"/>
        </p:xfrm>
        <a:graphic>
          <a:graphicData uri="http://schemas.openxmlformats.org/drawingml/2006/table">
            <a:tbl>
              <a:tblPr firstRow="1" bandRow="1">
                <a:solidFill>
                  <a:schemeClr val="bg2">
                    <a:lumMod val="90000"/>
                  </a:schemeClr>
                </a:solidFill>
                <a:effectLst>
                  <a:outerShdw blurRad="50800" dist="50800" dir="5400000" algn="ctr" rotWithShape="0">
                    <a:schemeClr val="bg2"/>
                  </a:outerShdw>
                </a:effectLst>
                <a:tableStyleId>{5C22544A-7EE6-4342-B048-85BDC9FD1C3A}</a:tableStyleId>
              </a:tblPr>
              <a:tblGrid>
                <a:gridCol w="1054735"/>
                <a:gridCol w="1840865"/>
                <a:gridCol w="5641340"/>
              </a:tblGrid>
              <a:tr h="437515">
                <a:tc>
                  <a:txBody>
                    <a:bodyPr/>
                    <a:lstStyle/>
                    <a:p>
                      <a:pPr marL="0" marR="0" lvl="0" indent="0" algn="ctr" defTabSz="914400" rtl="0" eaLnBrk="1" fontAlgn="base" latinLnBrk="0" hangingPunct="1">
                        <a:lnSpc>
                          <a:spcPct val="80000"/>
                        </a:lnSpc>
                        <a:spcBef>
                          <a:spcPct val="20000"/>
                        </a:spcBef>
                        <a:spcAft>
                          <a:spcPct val="0"/>
                        </a:spcAft>
                        <a:buClr>
                          <a:schemeClr val="tx2"/>
                        </a:buClr>
                        <a:buSzTx/>
                        <a:buFont typeface="Wingdings" panose="05000000000000000000" pitchFamily="2" charset="2"/>
                        <a:buNone/>
                      </a:pPr>
                      <a:r>
                        <a:rPr kumimoji="0" lang="zh-CN" altLang="en-US" sz="1600" b="1" i="0" u="none" strike="noStrike" cap="none" normalizeH="0" baseline="0" dirty="0">
                          <a:ln>
                            <a:noFill/>
                          </a:ln>
                          <a:solidFill>
                            <a:schemeClr val="bg1"/>
                          </a:solidFill>
                          <a:effectLst/>
                          <a:latin typeface="Arial" panose="020B0604020202020204" pitchFamily="34" charset="0"/>
                          <a:ea typeface="微软雅黑" panose="020B0503020204020204" pitchFamily="34" charset="-122"/>
                        </a:rPr>
                        <a:t>属性</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9ADA"/>
                    </a:solidFill>
                  </a:tcPr>
                </a:tc>
                <a:tc>
                  <a:txBody>
                    <a:bodyPr/>
                    <a:lstStyle/>
                    <a:p>
                      <a:pPr marL="0" marR="0" lvl="0" indent="0" algn="ctr" defTabSz="914400" rtl="0" eaLnBrk="1" fontAlgn="base" latinLnBrk="0" hangingPunct="1">
                        <a:lnSpc>
                          <a:spcPct val="80000"/>
                        </a:lnSpc>
                        <a:spcBef>
                          <a:spcPct val="20000"/>
                        </a:spcBef>
                        <a:spcAft>
                          <a:spcPct val="0"/>
                        </a:spcAft>
                        <a:buClr>
                          <a:schemeClr val="tx2"/>
                        </a:buClr>
                        <a:buSzTx/>
                        <a:buFont typeface="Wingdings" panose="05000000000000000000" pitchFamily="2" charset="2"/>
                        <a:buNone/>
                      </a:pPr>
                      <a:r>
                        <a:rPr kumimoji="0" lang="zh-CN" altLang="en-US" sz="1600" b="1" i="0" u="none" strike="noStrike" cap="none" normalizeH="0" baseline="0" dirty="0">
                          <a:ln>
                            <a:noFill/>
                          </a:ln>
                          <a:solidFill>
                            <a:schemeClr val="bg1"/>
                          </a:solidFill>
                          <a:effectLst/>
                          <a:latin typeface="Arial" panose="020B0604020202020204" pitchFamily="34" charset="0"/>
                          <a:ea typeface="微软雅黑" panose="020B0503020204020204" pitchFamily="34" charset="-122"/>
                        </a:rPr>
                        <a:t>值</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9ADA"/>
                    </a:solidFill>
                  </a:tcPr>
                </a:tc>
                <a:tc>
                  <a:txBody>
                    <a:bodyPr/>
                    <a:lstStyle/>
                    <a:p>
                      <a:pPr marL="0" marR="0" lvl="0" indent="0" algn="ctr" defTabSz="914400" rtl="0" eaLnBrk="1" fontAlgn="base" latinLnBrk="0" hangingPunct="1">
                        <a:lnSpc>
                          <a:spcPct val="80000"/>
                        </a:lnSpc>
                        <a:spcBef>
                          <a:spcPct val="20000"/>
                        </a:spcBef>
                        <a:spcAft>
                          <a:spcPct val="0"/>
                        </a:spcAft>
                        <a:buClr>
                          <a:schemeClr val="tx2"/>
                        </a:buClr>
                        <a:buSzTx/>
                        <a:buFont typeface="Wingdings" panose="05000000000000000000" pitchFamily="2" charset="2"/>
                        <a:buNone/>
                      </a:pPr>
                      <a:r>
                        <a:rPr kumimoji="0" lang="zh-CN" altLang="en-US" sz="1600" b="1" i="0" u="none" strike="noStrike" cap="none" normalizeH="0" baseline="0" dirty="0">
                          <a:ln>
                            <a:noFill/>
                          </a:ln>
                          <a:solidFill>
                            <a:schemeClr val="bg1"/>
                          </a:solidFill>
                          <a:effectLst/>
                          <a:latin typeface="Arial" panose="020B0604020202020204" pitchFamily="34" charset="0"/>
                          <a:ea typeface="微软雅黑" panose="020B0503020204020204" pitchFamily="34" charset="-122"/>
                        </a:rPr>
                        <a:t>说明</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9ADA"/>
                    </a:solidFill>
                  </a:tcPr>
                </a:tc>
              </a:tr>
              <a:tr h="610235">
                <a:tc>
                  <a:txBody>
                    <a:bodyPr/>
                    <a:lstStyle/>
                    <a:p>
                      <a:pPr marL="0" lvl="0" indent="0"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controls</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c>
                  <a:txBody>
                    <a:bodyPr/>
                    <a:lstStyle/>
                    <a:p>
                      <a:pPr marL="0" lvl="0" indent="0"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controls</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c>
                  <a:txBody>
                    <a:bodyPr/>
                    <a:lstStyle/>
                    <a:p>
                      <a:pPr marL="0" lvl="0" indent="0" defTabSz="914400">
                        <a:spcBef>
                          <a:spcPct val="0"/>
                        </a:spcBef>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sym typeface="Calibri" panose="020F0502020204030204" pitchFamily="34" charset="0"/>
                        </a:rPr>
                        <a:t>如果出现该属性，则向用户显示控件，比如播放按钮</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r>
              <a:tr h="404495">
                <a:tc>
                  <a:txBody>
                    <a:bodyPr/>
                    <a:lstStyle/>
                    <a:p>
                      <a:pPr marL="0" lvl="0" indent="0"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autoplay</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lvl="0" indent="0"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autoplay</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lvl="0" indent="0" defTabSz="914400">
                        <a:spcBef>
                          <a:spcPct val="0"/>
                        </a:spcBef>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sym typeface="Calibri" panose="020F0502020204030204" pitchFamily="34" charset="0"/>
                        </a:rPr>
                        <a:t>如果出现该属性，则音频在就绪后马上播放</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r>
              <a:tr h="421005">
                <a:tc>
                  <a:txBody>
                    <a:bodyPr/>
                    <a:lstStyle/>
                    <a:p>
                      <a:pPr marL="0" lvl="0" indent="0"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loop</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c>
                  <a:txBody>
                    <a:bodyPr/>
                    <a:lstStyle/>
                    <a:p>
                      <a:pPr marL="0" lvl="0" indent="0"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loop</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c>
                  <a:txBody>
                    <a:bodyPr/>
                    <a:lstStyle/>
                    <a:p>
                      <a:pPr marL="0" lvl="0" indent="0" defTabSz="914400">
                        <a:spcBef>
                          <a:spcPct val="0"/>
                        </a:spcBef>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sym typeface="Calibri" panose="020F0502020204030204" pitchFamily="34" charset="0"/>
                        </a:rPr>
                        <a:t>如果出现该属性，则当音频结束时重新开始播放</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r>
              <a:tr h="545465">
                <a:tc>
                  <a:txBody>
                    <a:bodyPr/>
                    <a:lstStyle/>
                    <a:p>
                      <a:pPr marL="0" lvl="0" indent="0"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preload</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lvl="0" indent="0"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auto/meta/none</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lvl="0" indent="0" defTabSz="914400">
                        <a:spcBef>
                          <a:spcPct val="0"/>
                        </a:spcBef>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sym typeface="Calibri" panose="020F0502020204030204" pitchFamily="34" charset="0"/>
                        </a:rPr>
                        <a:t>如果出现该属性，则音频在页面加载时进行加载，并预备播放</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r>
            </a:tbl>
          </a:graphicData>
        </a:graphic>
      </p:graphicFrame>
      <p:grpSp>
        <p:nvGrpSpPr>
          <p:cNvPr id="11" name="组合 10"/>
          <p:cNvGrpSpPr/>
          <p:nvPr/>
        </p:nvGrpSpPr>
        <p:grpSpPr>
          <a:xfrm>
            <a:off x="2266950" y="4456430"/>
            <a:ext cx="4497705" cy="427990"/>
            <a:chOff x="1403648" y="3795886"/>
            <a:chExt cx="5714808" cy="321469"/>
          </a:xfrm>
        </p:grpSpPr>
        <p:sp>
          <p:nvSpPr>
            <p:cNvPr id="12" name="圆角矩形 11"/>
            <p:cNvSpPr/>
            <p:nvPr/>
          </p:nvSpPr>
          <p:spPr bwMode="auto">
            <a:xfrm>
              <a:off x="1403648" y="3795886"/>
              <a:ext cx="500044" cy="321469"/>
            </a:xfrm>
            <a:prstGeom prst="roundRect">
              <a:avLst/>
            </a:prstGeom>
            <a:solidFill>
              <a:srgbClr val="00B0F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3" name="圆角矩形 12"/>
            <p:cNvSpPr/>
            <p:nvPr/>
          </p:nvSpPr>
          <p:spPr bwMode="auto">
            <a:xfrm>
              <a:off x="1975126" y="3795886"/>
              <a:ext cx="5143330" cy="321469"/>
            </a:xfrm>
            <a:prstGeom prst="roundRect">
              <a:avLst/>
            </a:prstGeom>
            <a:solidFill>
              <a:srgbClr val="00B0F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4" name="Picture 8"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3827363"/>
              <a:ext cx="571479" cy="256555"/>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3"/>
            <p:cNvSpPr txBox="1"/>
            <p:nvPr/>
          </p:nvSpPr>
          <p:spPr bwMode="auto">
            <a:xfrm>
              <a:off x="2243563" y="3829273"/>
              <a:ext cx="4874893" cy="253264"/>
            </a:xfrm>
            <a:prstGeom prst="rect">
              <a:avLst/>
            </a:prstGeom>
            <a:noFill/>
            <a:effectLst/>
          </p:spPr>
          <p:txBody>
            <a:bodyPr wrap="square">
              <a:spAutoFit/>
            </a:bodyPr>
            <a:lstStyle/>
            <a:p>
              <a:pPr algn="ctr">
                <a:defRPr/>
              </a:pPr>
              <a:r>
                <a:rPr lang="zh-CN" altLang="en-US" sz="1600" b="1" noProof="1">
                  <a:solidFill>
                    <a:srgbClr val="FFFFFF"/>
                  </a:solidFill>
                  <a:latin typeface="黑体" panose="02010609060101010101" pitchFamily="49" charset="-122"/>
                  <a:ea typeface="黑体" panose="02010609060101010101" pitchFamily="49" charset="-122"/>
                  <a:cs typeface="+mn-ea"/>
                </a:rPr>
                <a:t>演示示</a:t>
              </a:r>
              <a:r>
                <a:rPr lang="zh-CN" altLang="en-US" sz="1600" b="1" noProof="1">
                  <a:solidFill>
                    <a:schemeClr val="bg1"/>
                  </a:solidFill>
                  <a:latin typeface="黑体" panose="02010609060101010101" pitchFamily="49" charset="-122"/>
                  <a:ea typeface="黑体" panose="02010609060101010101" pitchFamily="49" charset="-122"/>
                  <a:cs typeface="+mn-ea"/>
                </a:rPr>
                <a:t>例</a:t>
              </a:r>
              <a:r>
                <a:rPr lang="en-US" altLang="zh-CN" sz="1600" b="1" noProof="1">
                  <a:solidFill>
                    <a:schemeClr val="bg1"/>
                  </a:solidFill>
                  <a:latin typeface="黑体" panose="02010609060101010101" pitchFamily="49" charset="-122"/>
                  <a:ea typeface="黑体" panose="02010609060101010101" pitchFamily="49" charset="-122"/>
                  <a:cs typeface="+mn-ea"/>
                </a:rPr>
                <a:t>04</a:t>
              </a:r>
              <a:r>
                <a:rPr lang="zh-CN" altLang="en-US" sz="1600" b="1" noProof="1">
                  <a:solidFill>
                    <a:schemeClr val="bg1"/>
                  </a:solidFill>
                  <a:latin typeface="黑体" panose="02010609060101010101" pitchFamily="49" charset="-122"/>
                  <a:ea typeface="黑体" panose="02010609060101010101" pitchFamily="49" charset="-122"/>
                  <a:cs typeface="+mn-ea"/>
                </a:rPr>
                <a:t>：</a:t>
              </a:r>
              <a:r>
                <a:rPr lang="en-US" altLang="zh-CN" sz="1600" b="1" noProof="1">
                  <a:solidFill>
                    <a:schemeClr val="bg1"/>
                  </a:solidFill>
                  <a:latin typeface="黑体" panose="02010609060101010101" pitchFamily="49" charset="-122"/>
                  <a:ea typeface="黑体" panose="02010609060101010101" pitchFamily="49" charset="-122"/>
                  <a:cs typeface="+mn-ea"/>
                </a:rPr>
                <a:t>HTML5</a:t>
              </a:r>
              <a:r>
                <a:rPr lang="zh-CN" altLang="en-US" sz="1600" b="1" noProof="1">
                  <a:solidFill>
                    <a:schemeClr val="bg1"/>
                  </a:solidFill>
                  <a:latin typeface="黑体" panose="02010609060101010101" pitchFamily="49" charset="-122"/>
                  <a:ea typeface="黑体" panose="02010609060101010101" pitchFamily="49" charset="-122"/>
                  <a:cs typeface="+mn-ea"/>
                </a:rPr>
                <a:t>实现音频播放</a:t>
              </a:r>
              <a:endParaRPr lang="zh-CN" altLang="en-US" sz="1600" b="1" spc="300" noProof="1">
                <a:solidFill>
                  <a:schemeClr val="bg1"/>
                </a:solidFill>
                <a:latin typeface="黑体" panose="02010609060101010101" pitchFamily="49" charset="-122"/>
                <a:ea typeface="黑体" panose="02010609060101010101" pitchFamily="49" charset="-122"/>
                <a:cs typeface="+mn-ea"/>
                <a:sym typeface="+mn-ea"/>
              </a:endParaRPr>
            </a:p>
          </p:txBody>
        </p:sp>
      </p:grpSp>
      <p:grpSp>
        <p:nvGrpSpPr>
          <p:cNvPr id="20" name="组合 19"/>
          <p:cNvGrpSpPr/>
          <p:nvPr/>
        </p:nvGrpSpPr>
        <p:grpSpPr>
          <a:xfrm>
            <a:off x="307975" y="914400"/>
            <a:ext cx="436880" cy="549275"/>
            <a:chOff x="4662" y="3788"/>
            <a:chExt cx="688" cy="865"/>
          </a:xfrm>
        </p:grpSpPr>
        <p:sp>
          <p:nvSpPr>
            <p:cNvPr id="54" name="TextBox 65"/>
            <p:cNvSpPr txBox="1"/>
            <p:nvPr/>
          </p:nvSpPr>
          <p:spPr>
            <a:xfrm>
              <a:off x="4662" y="4267"/>
              <a:ext cx="688" cy="386"/>
            </a:xfrm>
            <a:prstGeom prst="rect">
              <a:avLst/>
            </a:prstGeom>
            <a:noFill/>
            <a:effectLst/>
          </p:spPr>
          <p:txBody>
            <a:bodyPr wrap="none" rtlCol="0">
              <a:spAutoFit/>
            </a:bodyPr>
            <a:lstStyle/>
            <a:p>
              <a:pPr algn="ctr"/>
              <a:r>
                <a:rPr lang="zh-CN" altLang="en-US" sz="1000" b="1" dirty="0">
                  <a:solidFill>
                    <a:srgbClr val="0099D8"/>
                  </a:solidFill>
                  <a:latin typeface="Arial" panose="020B0604020202020204" pitchFamily="34" charset="0"/>
                  <a:ea typeface="微软雅黑" panose="020B0503020204020204" pitchFamily="34" charset="-122"/>
                </a:rPr>
                <a:t>语法</a:t>
              </a:r>
            </a:p>
          </p:txBody>
        </p:sp>
        <p:pic>
          <p:nvPicPr>
            <p:cNvPr id="55" name="图片 54" descr="C:\Users\Lenovo\Desktop\icon\书籍.png书籍"/>
            <p:cNvPicPr>
              <a:picLocks noChangeAspect="1"/>
            </p:cNvPicPr>
            <p:nvPr/>
          </p:nvPicPr>
          <p:blipFill>
            <a:blip r:embed="rId5" cstate="screen"/>
            <a:srcRect/>
            <a:stretch>
              <a:fillRect/>
            </a:stretch>
          </p:blipFill>
          <p:spPr>
            <a:xfrm>
              <a:off x="4758" y="3788"/>
              <a:ext cx="495" cy="495"/>
            </a:xfrm>
            <a:prstGeom prst="rect">
              <a:avLst/>
            </a:prstGeom>
          </p:spPr>
        </p:pic>
      </p:grpSp>
      <p:grpSp>
        <p:nvGrpSpPr>
          <p:cNvPr id="21" name="组合 20"/>
          <p:cNvGrpSpPr/>
          <p:nvPr/>
        </p:nvGrpSpPr>
        <p:grpSpPr>
          <a:xfrm>
            <a:off x="290195" y="2138680"/>
            <a:ext cx="436880" cy="531495"/>
            <a:chOff x="5589" y="3816"/>
            <a:chExt cx="688" cy="837"/>
          </a:xfrm>
        </p:grpSpPr>
        <p:sp>
          <p:nvSpPr>
            <p:cNvPr id="56" name="TextBox 65"/>
            <p:cNvSpPr txBox="1"/>
            <p:nvPr/>
          </p:nvSpPr>
          <p:spPr>
            <a:xfrm>
              <a:off x="5589" y="4267"/>
              <a:ext cx="688" cy="386"/>
            </a:xfrm>
            <a:prstGeom prst="rect">
              <a:avLst/>
            </a:prstGeom>
            <a:noFill/>
            <a:effectLst/>
          </p:spPr>
          <p:txBody>
            <a:bodyPr wrap="none" rtlCol="0">
              <a:spAutoFit/>
            </a:bodyPr>
            <a:lstStyle/>
            <a:p>
              <a:pPr algn="ctr"/>
              <a:r>
                <a:rPr lang="zh-CN" altLang="en-US" sz="1000" b="1" dirty="0">
                  <a:solidFill>
                    <a:srgbClr val="0099D8"/>
                  </a:solidFill>
                  <a:latin typeface="Arial" panose="020B0604020202020204" pitchFamily="34" charset="0"/>
                  <a:ea typeface="微软雅黑" panose="020B0503020204020204" pitchFamily="34" charset="-122"/>
                </a:rPr>
                <a:t>示例</a:t>
              </a:r>
            </a:p>
          </p:txBody>
        </p:sp>
        <p:pic>
          <p:nvPicPr>
            <p:cNvPr id="57" name="图片 56" descr="C:\Users\Lenovo\Desktop\icon\电脑.png电脑"/>
            <p:cNvPicPr>
              <a:picLocks noChangeAspect="1"/>
            </p:cNvPicPr>
            <p:nvPr/>
          </p:nvPicPr>
          <p:blipFill>
            <a:blip r:embed="rId6" cstate="screen"/>
            <a:srcRect/>
            <a:stretch>
              <a:fillRect/>
            </a:stretch>
          </p:blipFill>
          <p:spPr>
            <a:xfrm>
              <a:off x="5713" y="3816"/>
              <a:ext cx="440" cy="439"/>
            </a:xfrm>
            <a:prstGeom prst="rect">
              <a:avLst/>
            </a:prstGeom>
          </p:spPr>
        </p:pic>
      </p:grpSp>
      <p:sp>
        <p:nvSpPr>
          <p:cNvPr id="23" name="灯片编号占位符 22"/>
          <p:cNvSpPr>
            <a:spLocks noGrp="1"/>
          </p:cNvSpPr>
          <p:nvPr>
            <p:ph type="sldNum" sz="quarter" idx="11"/>
          </p:nvPr>
        </p:nvSpPr>
        <p:spPr/>
        <p:txBody>
          <a:bodyPr/>
          <a:lstStyle/>
          <a:p>
            <a:fld id="{0C913308-F349-4B6D-A68A-DD1791B4A57B}" type="slidenum">
              <a:rPr lang="zh-CN" altLang="en-US" smtClean="0"/>
              <a:t>11</a:t>
            </a:fld>
            <a:r>
              <a:rPr lang="en-US" altLang="zh-CN" dirty="0"/>
              <a:t>/34</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idx="1"/>
          </p:nvPr>
        </p:nvSpPr>
        <p:spPr/>
        <p:txBody>
          <a:bodyPr/>
          <a:lstStyle/>
          <a:p>
            <a:r>
              <a:rPr lang="zh-CN" altLang="en-US" dirty="0">
                <a:sym typeface="+mn-ea"/>
              </a:rPr>
              <a:t>常见的音频格式</a:t>
            </a:r>
          </a:p>
          <a:p>
            <a:pPr lvl="1"/>
            <a:r>
              <a:rPr lang="en-US" altLang="x-none" sz="2220" dirty="0">
                <a:sym typeface="+mn-ea"/>
              </a:rPr>
              <a:t>.</a:t>
            </a:r>
            <a:r>
              <a:rPr lang="zh-CN" altLang="en-US" sz="2220" dirty="0">
                <a:sym typeface="+mn-ea"/>
              </a:rPr>
              <a:t>mp3、</a:t>
            </a:r>
            <a:r>
              <a:rPr lang="en-US" altLang="x-none" sz="2220" dirty="0">
                <a:sym typeface="+mn-ea"/>
              </a:rPr>
              <a:t>.</a:t>
            </a:r>
            <a:r>
              <a:rPr lang="zh-CN" altLang="en-US" sz="2220" dirty="0">
                <a:sym typeface="+mn-ea"/>
              </a:rPr>
              <a:t>ogg</a:t>
            </a:r>
            <a:endParaRPr lang="zh-CN" altLang="en-US" dirty="0">
              <a:sym typeface="+mn-ea"/>
            </a:endParaRPr>
          </a:p>
          <a:p>
            <a:pPr marL="0" lvl="1"/>
            <a:endParaRPr lang="zh-CN" altLang="en-US" sz="2220" dirty="0"/>
          </a:p>
          <a:p>
            <a:pPr lvl="1"/>
            <a:endParaRPr lang="zh-CN" altLang="en-US"/>
          </a:p>
          <a:p>
            <a:endParaRPr lang="zh-CN" altLang="en-US"/>
          </a:p>
        </p:txBody>
      </p:sp>
      <p:sp>
        <p:nvSpPr>
          <p:cNvPr id="2" name="标题 1"/>
          <p:cNvSpPr>
            <a:spLocks noGrp="1"/>
          </p:cNvSpPr>
          <p:nvPr>
            <p:ph type="title"/>
          </p:nvPr>
        </p:nvSpPr>
        <p:spPr/>
        <p:txBody>
          <a:bodyPr/>
          <a:lstStyle/>
          <a:p>
            <a:r>
              <a:rPr lang="zh-CN" altLang="en-US" sz="2775">
                <a:sym typeface="+mn-ea"/>
              </a:rPr>
              <a:t>常见媒体音频格式和浏览器的支持</a:t>
            </a:r>
            <a:endParaRPr lang="zh-CN" altLang="en-US"/>
          </a:p>
        </p:txBody>
      </p:sp>
      <p:pic>
        <p:nvPicPr>
          <p:cNvPr id="3" name="图片 10" descr="IE播放音频1（ogg).jpg"/>
          <p:cNvPicPr>
            <a:picLocks noChangeAspect="1"/>
          </p:cNvPicPr>
          <p:nvPr/>
        </p:nvPicPr>
        <p:blipFill>
          <a:blip r:embed="rId3"/>
          <a:stretch>
            <a:fillRect/>
          </a:stretch>
        </p:blipFill>
        <p:spPr>
          <a:xfrm>
            <a:off x="1495901" y="1211580"/>
            <a:ext cx="5768816" cy="2388870"/>
          </a:xfrm>
          <a:prstGeom prst="rect">
            <a:avLst/>
          </a:prstGeom>
          <a:noFill/>
          <a:ln w="9525">
            <a:noFill/>
          </a:ln>
        </p:spPr>
      </p:pic>
      <p:graphicFrame>
        <p:nvGraphicFramePr>
          <p:cNvPr id="15" name="Group 29"/>
          <p:cNvGraphicFramePr>
            <a:graphicFrameLocks noGrp="1"/>
          </p:cNvGraphicFramePr>
          <p:nvPr/>
        </p:nvGraphicFramePr>
        <p:xfrm>
          <a:off x="677545" y="2073275"/>
          <a:ext cx="7670165" cy="1922780"/>
        </p:xfrm>
        <a:graphic>
          <a:graphicData uri="http://schemas.openxmlformats.org/drawingml/2006/table">
            <a:tbl>
              <a:tblPr firstRow="1" bandRow="1">
                <a:solidFill>
                  <a:schemeClr val="bg2">
                    <a:lumMod val="90000"/>
                  </a:schemeClr>
                </a:solidFill>
                <a:effectLst>
                  <a:outerShdw blurRad="50800" dist="50800" dir="5400000" algn="ctr" rotWithShape="0">
                    <a:schemeClr val="bg2"/>
                  </a:outerShdw>
                </a:effectLst>
                <a:tableStyleId>{5C22544A-7EE6-4342-B048-85BDC9FD1C3A}</a:tableStyleId>
              </a:tblPr>
              <a:tblGrid>
                <a:gridCol w="1292225"/>
                <a:gridCol w="1296670"/>
                <a:gridCol w="1283335"/>
                <a:gridCol w="1257300"/>
                <a:gridCol w="1309370"/>
                <a:gridCol w="1231265"/>
              </a:tblGrid>
              <a:tr h="410210">
                <a:tc>
                  <a:txBody>
                    <a:bodyPr/>
                    <a:lstStyle/>
                    <a:p>
                      <a:pPr marL="0" lvl="0" indent="0" algn="ctr" defTabSz="914400">
                        <a:spcBef>
                          <a:spcPct val="20000"/>
                        </a:spcBef>
                        <a:buClr>
                          <a:schemeClr val="tx2"/>
                        </a:buClr>
                        <a:buFont typeface="Wingdings" panose="05000000000000000000" pitchFamily="2" charset="2"/>
                        <a:buNone/>
                      </a:pPr>
                      <a:endParaRPr sz="1350">
                        <a:solidFill>
                          <a:srgbClr val="FFFFFF"/>
                        </a:solidFill>
                        <a:latin typeface="Arial" panose="020B0604020202020204" pitchFamily="34" charset="0"/>
                        <a:ea typeface="黑体" panose="02010609060101010101" pitchFamily="49" charset="-122"/>
                        <a:sym typeface="Calibri" panose="020F0502020204030204" pitchFamily="34" charset="0"/>
                      </a:endParaRP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9ADA"/>
                    </a:solidFill>
                  </a:tcPr>
                </a:tc>
                <a:tc>
                  <a:txBody>
                    <a:bodyPr/>
                    <a:lstStyle/>
                    <a:p>
                      <a:pPr marL="0" lvl="0" indent="0" algn="ctr" defTabSz="914400">
                        <a:spcBef>
                          <a:spcPct val="20000"/>
                        </a:spcBef>
                        <a:buClr>
                          <a:schemeClr val="tx2"/>
                        </a:buClr>
                        <a:buFont typeface="Wingdings" panose="05000000000000000000" pitchFamily="2" charset="2"/>
                        <a:buNone/>
                      </a:pPr>
                      <a:r>
                        <a:rPr lang="en-US" altLang="x-none" sz="1600" b="1" dirty="0">
                          <a:solidFill>
                            <a:srgbClr val="FFFFFF"/>
                          </a:solidFill>
                          <a:latin typeface="Arial" panose="020B0604020202020204" pitchFamily="34" charset="0"/>
                          <a:ea typeface="黑体" panose="02010609060101010101" pitchFamily="49" charset="-122"/>
                          <a:sym typeface="Calibri" panose="020F0502020204030204" pitchFamily="34" charset="0"/>
                        </a:rPr>
                        <a:t>IE9</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9ADA"/>
                    </a:solidFill>
                  </a:tcPr>
                </a:tc>
                <a:tc>
                  <a:txBody>
                    <a:bodyPr/>
                    <a:lstStyle/>
                    <a:p>
                      <a:pPr marL="0" lvl="0" indent="0" algn="ctr" defTabSz="914400">
                        <a:spcBef>
                          <a:spcPct val="20000"/>
                        </a:spcBef>
                        <a:buClr>
                          <a:schemeClr val="tx2"/>
                        </a:buClr>
                        <a:buFont typeface="Wingdings" panose="05000000000000000000" pitchFamily="2" charset="2"/>
                        <a:buNone/>
                      </a:pPr>
                      <a:r>
                        <a:rPr lang="en-US" altLang="x-none" sz="1600" b="1" dirty="0">
                          <a:solidFill>
                            <a:srgbClr val="FFFFFF"/>
                          </a:solidFill>
                          <a:latin typeface="Arial" panose="020B0604020202020204" pitchFamily="34" charset="0"/>
                          <a:ea typeface="黑体" panose="02010609060101010101" pitchFamily="49" charset="-122"/>
                          <a:sym typeface="Calibri" panose="020F0502020204030204" pitchFamily="34" charset="0"/>
                        </a:rPr>
                        <a:t>Firefox3.5</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9ADA"/>
                    </a:solidFill>
                  </a:tcPr>
                </a:tc>
                <a:tc>
                  <a:txBody>
                    <a:bodyPr/>
                    <a:lstStyle/>
                    <a:p>
                      <a:pPr marL="0" lvl="0" indent="0" algn="ctr" defTabSz="914400">
                        <a:spcBef>
                          <a:spcPct val="20000"/>
                        </a:spcBef>
                        <a:buClr>
                          <a:schemeClr val="tx2"/>
                        </a:buClr>
                        <a:buFont typeface="Wingdings" panose="05000000000000000000" pitchFamily="2" charset="2"/>
                        <a:buNone/>
                      </a:pPr>
                      <a:r>
                        <a:rPr lang="en-US" altLang="x-none" sz="1600" b="1" dirty="0">
                          <a:solidFill>
                            <a:srgbClr val="FFFFFF"/>
                          </a:solidFill>
                          <a:latin typeface="Arial" panose="020B0604020202020204" pitchFamily="34" charset="0"/>
                          <a:ea typeface="黑体" panose="02010609060101010101" pitchFamily="49" charset="-122"/>
                          <a:sym typeface="Calibri" panose="020F0502020204030204" pitchFamily="34" charset="0"/>
                        </a:rPr>
                        <a:t>Opera10.5</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9ADA"/>
                    </a:solidFill>
                  </a:tcPr>
                </a:tc>
                <a:tc>
                  <a:txBody>
                    <a:bodyPr/>
                    <a:lstStyle/>
                    <a:p>
                      <a:pPr marL="0" lvl="0" indent="0" algn="ctr" defTabSz="914400">
                        <a:spcBef>
                          <a:spcPct val="20000"/>
                        </a:spcBef>
                        <a:buClr>
                          <a:schemeClr val="tx2"/>
                        </a:buClr>
                        <a:buFont typeface="Wingdings" panose="05000000000000000000" pitchFamily="2" charset="2"/>
                        <a:buNone/>
                      </a:pPr>
                      <a:r>
                        <a:rPr lang="en-US" altLang="x-none" sz="1600" b="1" dirty="0">
                          <a:solidFill>
                            <a:srgbClr val="FFFFFF"/>
                          </a:solidFill>
                          <a:latin typeface="Arial" panose="020B0604020202020204" pitchFamily="34" charset="0"/>
                          <a:ea typeface="黑体" panose="02010609060101010101" pitchFamily="49" charset="-122"/>
                          <a:sym typeface="Calibri" panose="020F0502020204030204" pitchFamily="34" charset="0"/>
                        </a:rPr>
                        <a:t>Chrome3.0</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9ADA"/>
                    </a:solidFill>
                  </a:tcPr>
                </a:tc>
                <a:tc>
                  <a:txBody>
                    <a:bodyPr/>
                    <a:lstStyle/>
                    <a:p>
                      <a:pPr marL="0" lvl="0" indent="0" algn="ctr" defTabSz="914400">
                        <a:spcBef>
                          <a:spcPct val="20000"/>
                        </a:spcBef>
                        <a:buClr>
                          <a:schemeClr val="tx2"/>
                        </a:buClr>
                        <a:buFont typeface="Wingdings" panose="05000000000000000000" pitchFamily="2" charset="2"/>
                        <a:buNone/>
                      </a:pPr>
                      <a:r>
                        <a:rPr lang="en-US" altLang="x-none" sz="1600" b="1" dirty="0">
                          <a:solidFill>
                            <a:srgbClr val="FFFFFF"/>
                          </a:solidFill>
                          <a:latin typeface="Arial" panose="020B0604020202020204" pitchFamily="34" charset="0"/>
                          <a:ea typeface="黑体" panose="02010609060101010101" pitchFamily="49" charset="-122"/>
                          <a:sym typeface="Calibri" panose="020F0502020204030204" pitchFamily="34" charset="0"/>
                        </a:rPr>
                        <a:t>Safari3.0</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9ADA"/>
                    </a:solidFill>
                  </a:tcPr>
                </a:tc>
              </a:tr>
              <a:tr h="525145">
                <a:tc>
                  <a:txBody>
                    <a:bodyPr/>
                    <a:lstStyle/>
                    <a:p>
                      <a:pPr marL="0" lvl="0" indent="0"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Ogg Vorbis</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lvl="0" indent="0" algn="ctr" defTabSz="914400">
                        <a:spcBef>
                          <a:spcPct val="0"/>
                        </a:spcBef>
                        <a:buFont typeface="Arial" panose="020B0604020202020204" pitchFamily="34" charset="0"/>
                        <a:buNone/>
                      </a:pPr>
                      <a:endParaRPr sz="1600" b="1">
                        <a:latin typeface="微软雅黑" panose="020B0503020204020204" pitchFamily="34" charset="-122"/>
                        <a:ea typeface="微软雅黑" panose="020B0503020204020204" pitchFamily="34" charset="-122"/>
                        <a:sym typeface="Calibri" panose="020F0502020204030204" pitchFamily="34" charset="0"/>
                      </a:endParaRP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lvl="0" indent="0" algn="ctr" defTabSz="914400">
                        <a:spcBef>
                          <a:spcPct val="0"/>
                        </a:spcBef>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sym typeface="Calibri" panose="020F0502020204030204" pitchFamily="34" charset="0"/>
                        </a:rPr>
                        <a:t>√</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lvl="0" indent="0" algn="ctr" defTabSz="914400">
                        <a:spcBef>
                          <a:spcPct val="0"/>
                        </a:spcBef>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sym typeface="Calibri" panose="020F0502020204030204" pitchFamily="34" charset="0"/>
                        </a:rPr>
                        <a:t>√</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lvl="0" indent="0" algn="ctr" defTabSz="914400">
                        <a:spcBef>
                          <a:spcPct val="0"/>
                        </a:spcBef>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sym typeface="Calibri" panose="020F0502020204030204" pitchFamily="34" charset="0"/>
                        </a:rPr>
                        <a:t>√</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lvl="0" indent="0" algn="ctr" defTabSz="914400">
                        <a:spcBef>
                          <a:spcPct val="0"/>
                        </a:spcBef>
                        <a:buFont typeface="Arial" panose="020B0604020202020204" pitchFamily="34" charset="0"/>
                        <a:buNone/>
                      </a:pPr>
                      <a:endParaRPr lang="en-US" altLang="x-none" sz="1600" b="1" dirty="0">
                        <a:latin typeface="微软雅黑" panose="020B0503020204020204" pitchFamily="34" charset="-122"/>
                        <a:ea typeface="微软雅黑" panose="020B0503020204020204" pitchFamily="34" charset="-122"/>
                        <a:sym typeface="Calibri" panose="020F0502020204030204" pitchFamily="34" charset="0"/>
                      </a:endParaRP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r>
              <a:tr h="501015">
                <a:tc>
                  <a:txBody>
                    <a:bodyPr/>
                    <a:lstStyle/>
                    <a:p>
                      <a:pPr marL="0" lvl="0" indent="0"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MP3</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c>
                  <a:txBody>
                    <a:bodyPr/>
                    <a:lstStyle/>
                    <a:p>
                      <a:pPr marL="0" lvl="0" indent="0" algn="ctr" defTabSz="914400">
                        <a:spcBef>
                          <a:spcPct val="0"/>
                        </a:spcBef>
                        <a:buFont typeface="Arial" panose="020B0604020202020204" pitchFamily="34" charset="0"/>
                        <a:buNone/>
                      </a:pPr>
                      <a:r>
                        <a:rPr lang="en-US" altLang="zh-CN" sz="1600" b="1">
                          <a:latin typeface="微软雅黑" panose="020B0503020204020204" pitchFamily="34" charset="-122"/>
                          <a:ea typeface="微软雅黑" panose="020B0503020204020204" pitchFamily="34" charset="-122"/>
                          <a:sym typeface="Calibri" panose="020F0502020204030204" pitchFamily="34" charset="0"/>
                        </a:rPr>
                        <a:t>√</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c>
                  <a:txBody>
                    <a:bodyPr/>
                    <a:lstStyle/>
                    <a:p>
                      <a:pPr marL="0" lvl="0" indent="0" algn="ctr" defTabSz="914400">
                        <a:spcBef>
                          <a:spcPct val="0"/>
                        </a:spcBef>
                        <a:buFont typeface="Arial" panose="020B0604020202020204" pitchFamily="34" charset="0"/>
                        <a:buNone/>
                      </a:pPr>
                      <a:endParaRPr lang="en-US" altLang="x-none" sz="1600" b="1" dirty="0">
                        <a:latin typeface="微软雅黑" panose="020B0503020204020204" pitchFamily="34" charset="-122"/>
                        <a:ea typeface="微软雅黑" panose="020B0503020204020204" pitchFamily="34" charset="-122"/>
                        <a:sym typeface="Calibri" panose="020F0502020204030204" pitchFamily="34" charset="0"/>
                      </a:endParaRP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c>
                  <a:txBody>
                    <a:bodyPr/>
                    <a:lstStyle/>
                    <a:p>
                      <a:pPr marL="0" lvl="0" indent="0" algn="ctr" defTabSz="914400">
                        <a:spcBef>
                          <a:spcPct val="0"/>
                        </a:spcBef>
                        <a:buFont typeface="Arial" panose="020B0604020202020204" pitchFamily="34" charset="0"/>
                        <a:buNone/>
                      </a:pPr>
                      <a:endParaRPr lang="en-US" altLang="x-none" sz="1600" b="1" dirty="0">
                        <a:latin typeface="微软雅黑" panose="020B0503020204020204" pitchFamily="34" charset="-122"/>
                        <a:ea typeface="微软雅黑" panose="020B0503020204020204" pitchFamily="34" charset="-122"/>
                        <a:sym typeface="Calibri" panose="020F0502020204030204" pitchFamily="34" charset="0"/>
                      </a:endParaRP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c>
                  <a:txBody>
                    <a:bodyPr/>
                    <a:lstStyle/>
                    <a:p>
                      <a:pPr marL="0" lvl="0" indent="0" algn="ctr" defTabSz="914400">
                        <a:spcBef>
                          <a:spcPct val="0"/>
                        </a:spcBef>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sym typeface="Calibri" panose="020F0502020204030204" pitchFamily="34" charset="0"/>
                        </a:rPr>
                        <a:t>√</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c>
                  <a:txBody>
                    <a:bodyPr/>
                    <a:lstStyle/>
                    <a:p>
                      <a:pPr marL="0" lvl="0" indent="0" algn="ctr" defTabSz="914400">
                        <a:spcBef>
                          <a:spcPct val="0"/>
                        </a:spcBef>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sym typeface="Calibri" panose="020F0502020204030204" pitchFamily="34" charset="0"/>
                        </a:rPr>
                        <a:t>√</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r>
              <a:tr h="486410">
                <a:tc>
                  <a:txBody>
                    <a:bodyPr/>
                    <a:lstStyle/>
                    <a:p>
                      <a:pPr marL="0" lvl="0" indent="0"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Wav</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lvl="0" indent="0" algn="ctr" defTabSz="914400">
                        <a:spcBef>
                          <a:spcPct val="0"/>
                        </a:spcBef>
                        <a:buFont typeface="Arial" panose="020B0604020202020204" pitchFamily="34" charset="0"/>
                        <a:buNone/>
                      </a:pPr>
                      <a:endParaRPr sz="1600" b="1">
                        <a:latin typeface="微软雅黑" panose="020B0503020204020204" pitchFamily="34" charset="-122"/>
                        <a:ea typeface="微软雅黑" panose="020B0503020204020204" pitchFamily="34" charset="-122"/>
                        <a:sym typeface="Calibri" panose="020F0502020204030204" pitchFamily="34" charset="0"/>
                      </a:endParaRP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lvl="0" indent="0" algn="ctr" defTabSz="914400">
                        <a:spcBef>
                          <a:spcPct val="0"/>
                        </a:spcBef>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sym typeface="Calibri" panose="020F0502020204030204" pitchFamily="34" charset="0"/>
                        </a:rPr>
                        <a:t>√</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lvl="0" indent="0" algn="ctr" defTabSz="914400">
                        <a:spcBef>
                          <a:spcPct val="0"/>
                        </a:spcBef>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sym typeface="Calibri" panose="020F0502020204030204" pitchFamily="34" charset="0"/>
                        </a:rPr>
                        <a:t>√</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lvl="0" indent="0" algn="ctr" defTabSz="914400">
                        <a:spcBef>
                          <a:spcPct val="0"/>
                        </a:spcBef>
                        <a:buFont typeface="Arial" panose="020B0604020202020204" pitchFamily="34" charset="0"/>
                        <a:buNone/>
                      </a:pPr>
                      <a:endParaRPr lang="en-US" altLang="x-none" sz="1600" b="1" dirty="0">
                        <a:latin typeface="微软雅黑" panose="020B0503020204020204" pitchFamily="34" charset="-122"/>
                        <a:ea typeface="微软雅黑" panose="020B0503020204020204" pitchFamily="34" charset="-122"/>
                        <a:sym typeface="Calibri" panose="020F0502020204030204" pitchFamily="34" charset="0"/>
                      </a:endParaRP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lvl="0" indent="0" algn="ctr" defTabSz="914400">
                        <a:spcBef>
                          <a:spcPct val="0"/>
                        </a:spcBef>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sym typeface="Calibri" panose="020F0502020204030204" pitchFamily="34" charset="0"/>
                        </a:rPr>
                        <a:t>√</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r>
            </a:tbl>
          </a:graphicData>
        </a:graphic>
      </p:graphicFrame>
      <p:sp>
        <p:nvSpPr>
          <p:cNvPr id="6" name="灯片编号占位符 5"/>
          <p:cNvSpPr>
            <a:spLocks noGrp="1"/>
          </p:cNvSpPr>
          <p:nvPr>
            <p:ph type="sldNum" sz="quarter" idx="11"/>
          </p:nvPr>
        </p:nvSpPr>
        <p:spPr/>
        <p:txBody>
          <a:bodyPr/>
          <a:lstStyle/>
          <a:p>
            <a:fld id="{0C913308-F349-4B6D-A68A-DD1791B4A57B}" type="slidenum">
              <a:rPr lang="zh-CN" altLang="en-US" smtClean="0"/>
              <a:t>12</a:t>
            </a:fld>
            <a:r>
              <a:rPr lang="en-US" altLang="zh-CN" dirty="0"/>
              <a:t>/34</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81282">
                                            <p:txEl>
                                              <p:pRg st="0" end="0"/>
                                            </p:txEl>
                                          </p:spTgt>
                                        </p:tgtEl>
                                        <p:attrNameLst>
                                          <p:attrName>style.visibility</p:attrName>
                                        </p:attrNameLst>
                                      </p:cBhvr>
                                      <p:to>
                                        <p:strVal val="visible"/>
                                      </p:to>
                                    </p:set>
                                    <p:animEffect transition="in" filter="wipe(left)">
                                      <p:cBhvr>
                                        <p:cTn id="11" dur="500"/>
                                        <p:tgtEl>
                                          <p:spTgt spid="481282">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81282">
                                            <p:txEl>
                                              <p:pRg st="1" end="1"/>
                                            </p:txEl>
                                          </p:spTgt>
                                        </p:tgtEl>
                                        <p:attrNameLst>
                                          <p:attrName>style.visibility</p:attrName>
                                        </p:attrNameLst>
                                      </p:cBhvr>
                                      <p:to>
                                        <p:strVal val="visible"/>
                                      </p:to>
                                    </p:set>
                                    <p:animEffect transition="in" filter="wipe(left)">
                                      <p:cBhvr>
                                        <p:cTn id="15" dur="500"/>
                                        <p:tgtEl>
                                          <p:spTgt spid="481282">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idx="1"/>
          </p:nvPr>
        </p:nvSpPr>
        <p:spPr/>
        <p:txBody>
          <a:bodyPr/>
          <a:lstStyle/>
          <a:p>
            <a:pPr>
              <a:lnSpc>
                <a:spcPct val="150000"/>
              </a:lnSpc>
            </a:pPr>
            <a:r>
              <a:rPr lang="en-US" altLang="x-none" dirty="0">
                <a:sym typeface="+mn-ea"/>
              </a:rPr>
              <a:t>audio</a:t>
            </a:r>
            <a:r>
              <a:rPr lang="zh-CN" altLang="en-US" dirty="0">
                <a:sym typeface="+mn-ea"/>
              </a:rPr>
              <a:t>元素允许多个</a:t>
            </a:r>
            <a:r>
              <a:rPr lang="en-US" altLang="x-none" dirty="0">
                <a:sym typeface="+mn-ea"/>
              </a:rPr>
              <a:t>source</a:t>
            </a:r>
            <a:r>
              <a:rPr lang="zh-CN" altLang="en-US" dirty="0">
                <a:sym typeface="+mn-ea"/>
              </a:rPr>
              <a:t>元素</a:t>
            </a:r>
            <a:endParaRPr lang="en-US" altLang="x-none" dirty="0"/>
          </a:p>
          <a:p>
            <a:pPr>
              <a:lnSpc>
                <a:spcPct val="150000"/>
              </a:lnSpc>
            </a:pPr>
            <a:r>
              <a:rPr lang="en-US" altLang="x-none" dirty="0">
                <a:sym typeface="+mn-ea"/>
              </a:rPr>
              <a:t>source</a:t>
            </a:r>
            <a:r>
              <a:rPr lang="zh-CN" altLang="en-US" dirty="0">
                <a:sym typeface="+mn-ea"/>
              </a:rPr>
              <a:t>可链接不同的音频文件</a:t>
            </a:r>
            <a:endParaRPr lang="zh-CN" altLang="en-US"/>
          </a:p>
          <a:p>
            <a:endParaRPr lang="zh-CN" altLang="en-US"/>
          </a:p>
        </p:txBody>
      </p:sp>
      <p:sp>
        <p:nvSpPr>
          <p:cNvPr id="2" name="标题 1"/>
          <p:cNvSpPr>
            <a:spLocks noGrp="1"/>
          </p:cNvSpPr>
          <p:nvPr>
            <p:ph type="title"/>
          </p:nvPr>
        </p:nvSpPr>
        <p:spPr/>
        <p:txBody>
          <a:bodyPr/>
          <a:lstStyle/>
          <a:p>
            <a:r>
              <a:rPr lang="en-US" altLang="zh-CN"/>
              <a:t>source</a:t>
            </a:r>
            <a:r>
              <a:rPr lang="zh-CN" altLang="en-US"/>
              <a:t>元素</a:t>
            </a:r>
          </a:p>
        </p:txBody>
      </p:sp>
      <p:sp>
        <p:nvSpPr>
          <p:cNvPr id="4" name="AutoShape 12"/>
          <p:cNvSpPr>
            <a:spLocks noChangeArrowheads="1"/>
          </p:cNvSpPr>
          <p:nvPr/>
        </p:nvSpPr>
        <p:spPr bwMode="auto">
          <a:xfrm>
            <a:off x="720090" y="2663190"/>
            <a:ext cx="5929313" cy="1556861"/>
          </a:xfrm>
          <a:prstGeom prst="roundRect">
            <a:avLst>
              <a:gd name="adj" fmla="val 0"/>
            </a:avLst>
          </a:prstGeom>
          <a:solidFill>
            <a:srgbClr val="A6EBD1">
              <a:alpha val="22000"/>
            </a:srgbClr>
          </a:solidFill>
          <a:ln w="50800" cap="flat" cmpd="sng" algn="ctr">
            <a:solidFill>
              <a:srgbClr val="009ADA"/>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defTabSz="381000">
              <a:lnSpc>
                <a:spcPct val="120000"/>
              </a:lnSpc>
              <a:buClr>
                <a:schemeClr val="folHlink"/>
              </a:buClr>
              <a:buSzPct val="60000"/>
              <a:buFont typeface="Wingdings" panose="05000000000000000000" pitchFamily="2" charset="2"/>
              <a:buNone/>
              <a:defRPr/>
            </a:pPr>
            <a:r>
              <a:rPr lang="zh-CN" altLang="en-US" sz="1350" b="1" dirty="0">
                <a:solidFill>
                  <a:schemeClr val="tx1"/>
                </a:solidFill>
                <a:latin typeface="+mn-lt"/>
                <a:ea typeface="黑体" panose="02010609060101010101" pitchFamily="49" charset="-122"/>
              </a:rPr>
              <a:t>&lt;h2&gt;在html5中播放音频：&lt;/h2&gt; </a:t>
            </a:r>
          </a:p>
          <a:p>
            <a:pPr defTabSz="381000">
              <a:lnSpc>
                <a:spcPct val="120000"/>
              </a:lnSpc>
              <a:buClr>
                <a:schemeClr val="folHlink"/>
              </a:buClr>
              <a:buSzPct val="60000"/>
              <a:buFont typeface="Wingdings" panose="05000000000000000000" pitchFamily="2" charset="2"/>
              <a:buNone/>
              <a:defRPr/>
            </a:pPr>
            <a:r>
              <a:rPr lang="zh-CN" altLang="en-US" sz="1350" b="1" dirty="0">
                <a:latin typeface="+mn-lt"/>
                <a:ea typeface="黑体" panose="02010609060101010101" pitchFamily="49" charset="-122"/>
              </a:rPr>
              <a:t>&lt;audio controls="controls"&gt;</a:t>
            </a:r>
          </a:p>
          <a:p>
            <a:pPr defTabSz="381000">
              <a:lnSpc>
                <a:spcPct val="120000"/>
              </a:lnSpc>
              <a:buClr>
                <a:schemeClr val="folHlink"/>
              </a:buClr>
              <a:buSzPct val="60000"/>
              <a:buFont typeface="Wingdings" panose="05000000000000000000" pitchFamily="2" charset="2"/>
              <a:buNone/>
              <a:defRPr/>
            </a:pPr>
            <a:r>
              <a:rPr lang="zh-CN" altLang="en-US" sz="1350" b="1" dirty="0">
                <a:latin typeface="+mn-lt"/>
                <a:ea typeface="黑体" panose="02010609060101010101" pitchFamily="49" charset="-122"/>
              </a:rPr>
              <a:t>       &lt;</a:t>
            </a:r>
            <a:r>
              <a:rPr lang="zh-CN" altLang="en-US" sz="1350" b="1" dirty="0">
                <a:solidFill>
                  <a:srgbClr val="FF0000"/>
                </a:solidFill>
                <a:latin typeface="+mn-lt"/>
                <a:ea typeface="黑体" panose="02010609060101010101" pitchFamily="49" charset="-122"/>
              </a:rPr>
              <a:t>source </a:t>
            </a:r>
            <a:r>
              <a:rPr lang="zh-CN" altLang="en-US" sz="1350" b="1" dirty="0">
                <a:latin typeface="+mn-lt"/>
                <a:ea typeface="黑体" panose="02010609060101010101" pitchFamily="49" charset="-122"/>
              </a:rPr>
              <a:t>src="vedio/song.ogg"/&gt;</a:t>
            </a:r>
          </a:p>
          <a:p>
            <a:pPr defTabSz="381000">
              <a:lnSpc>
                <a:spcPct val="120000"/>
              </a:lnSpc>
              <a:buClr>
                <a:schemeClr val="folHlink"/>
              </a:buClr>
              <a:buSzPct val="60000"/>
              <a:buFont typeface="Wingdings" panose="05000000000000000000" pitchFamily="2" charset="2"/>
              <a:buNone/>
              <a:defRPr/>
            </a:pPr>
            <a:r>
              <a:rPr lang="zh-CN" altLang="en-US" sz="1350" b="1" dirty="0">
                <a:latin typeface="+mn-lt"/>
                <a:ea typeface="黑体" panose="02010609060101010101" pitchFamily="49" charset="-122"/>
              </a:rPr>
              <a:t>       &lt;</a:t>
            </a:r>
            <a:r>
              <a:rPr lang="zh-CN" altLang="en-US" sz="1350" b="1" dirty="0">
                <a:solidFill>
                  <a:srgbClr val="FF0000"/>
                </a:solidFill>
                <a:latin typeface="+mn-lt"/>
                <a:ea typeface="黑体" panose="02010609060101010101" pitchFamily="49" charset="-122"/>
              </a:rPr>
              <a:t>source </a:t>
            </a:r>
            <a:r>
              <a:rPr lang="zh-CN" altLang="en-US" sz="1350" b="1" dirty="0">
                <a:latin typeface="+mn-lt"/>
                <a:ea typeface="黑体" panose="02010609060101010101" pitchFamily="49" charset="-122"/>
              </a:rPr>
              <a:t>src="vedio/song.mp3"/&gt;</a:t>
            </a:r>
          </a:p>
          <a:p>
            <a:pPr defTabSz="381000">
              <a:lnSpc>
                <a:spcPct val="120000"/>
              </a:lnSpc>
              <a:buClr>
                <a:schemeClr val="folHlink"/>
              </a:buClr>
              <a:buSzPct val="60000"/>
              <a:buFont typeface="Wingdings" panose="05000000000000000000" pitchFamily="2" charset="2"/>
              <a:buNone/>
              <a:defRPr/>
            </a:pPr>
            <a:r>
              <a:rPr lang="zh-CN" altLang="en-US" sz="1350" b="1" dirty="0">
                <a:latin typeface="+mn-lt"/>
                <a:ea typeface="黑体" panose="02010609060101010101" pitchFamily="49" charset="-122"/>
              </a:rPr>
              <a:t>         您的浏览器不支持audio元素播放的音频</a:t>
            </a:r>
          </a:p>
          <a:p>
            <a:pPr defTabSz="381000">
              <a:lnSpc>
                <a:spcPct val="120000"/>
              </a:lnSpc>
              <a:buClr>
                <a:schemeClr val="folHlink"/>
              </a:buClr>
              <a:buSzPct val="60000"/>
              <a:buFont typeface="Wingdings" panose="05000000000000000000" pitchFamily="2" charset="2"/>
              <a:buNone/>
              <a:defRPr/>
            </a:pPr>
            <a:r>
              <a:rPr lang="zh-CN" altLang="en-US" sz="1350" b="1" dirty="0">
                <a:latin typeface="+mn-lt"/>
                <a:ea typeface="黑体" panose="02010609060101010101" pitchFamily="49" charset="-122"/>
              </a:rPr>
              <a:t>&lt;/audio&gt;</a:t>
            </a:r>
          </a:p>
        </p:txBody>
      </p:sp>
      <p:grpSp>
        <p:nvGrpSpPr>
          <p:cNvPr id="21" name="组合 20"/>
          <p:cNvGrpSpPr/>
          <p:nvPr/>
        </p:nvGrpSpPr>
        <p:grpSpPr>
          <a:xfrm>
            <a:off x="290195" y="2138680"/>
            <a:ext cx="436880" cy="531495"/>
            <a:chOff x="5589" y="3816"/>
            <a:chExt cx="688" cy="837"/>
          </a:xfrm>
        </p:grpSpPr>
        <p:sp>
          <p:nvSpPr>
            <p:cNvPr id="56" name="TextBox 65"/>
            <p:cNvSpPr txBox="1"/>
            <p:nvPr/>
          </p:nvSpPr>
          <p:spPr>
            <a:xfrm>
              <a:off x="5589" y="4267"/>
              <a:ext cx="688" cy="386"/>
            </a:xfrm>
            <a:prstGeom prst="rect">
              <a:avLst/>
            </a:prstGeom>
            <a:noFill/>
            <a:effectLst/>
          </p:spPr>
          <p:txBody>
            <a:bodyPr wrap="none" rtlCol="0">
              <a:spAutoFit/>
            </a:bodyPr>
            <a:lstStyle/>
            <a:p>
              <a:pPr algn="ctr"/>
              <a:r>
                <a:rPr lang="zh-CN" altLang="en-US" sz="1000" b="1" dirty="0">
                  <a:solidFill>
                    <a:srgbClr val="0099D8"/>
                  </a:solidFill>
                  <a:latin typeface="Arial" panose="020B0604020202020204" pitchFamily="34" charset="0"/>
                  <a:ea typeface="微软雅黑" panose="020B0503020204020204" pitchFamily="34" charset="-122"/>
                </a:rPr>
                <a:t>示例</a:t>
              </a:r>
            </a:p>
          </p:txBody>
        </p:sp>
        <p:pic>
          <p:nvPicPr>
            <p:cNvPr id="57" name="图片 56" descr="C:\Users\Lenovo\Desktop\icon\电脑.png电脑"/>
            <p:cNvPicPr>
              <a:picLocks noChangeAspect="1"/>
            </p:cNvPicPr>
            <p:nvPr/>
          </p:nvPicPr>
          <p:blipFill>
            <a:blip r:embed="rId3" cstate="screen"/>
            <a:srcRect/>
            <a:stretch>
              <a:fillRect/>
            </a:stretch>
          </p:blipFill>
          <p:spPr>
            <a:xfrm>
              <a:off x="5713" y="3816"/>
              <a:ext cx="440" cy="439"/>
            </a:xfrm>
            <a:prstGeom prst="rect">
              <a:avLst/>
            </a:prstGeom>
          </p:spPr>
        </p:pic>
      </p:grpSp>
      <p:grpSp>
        <p:nvGrpSpPr>
          <p:cNvPr id="11" name="组合 10"/>
          <p:cNvGrpSpPr/>
          <p:nvPr/>
        </p:nvGrpSpPr>
        <p:grpSpPr>
          <a:xfrm>
            <a:off x="2266950" y="4456430"/>
            <a:ext cx="4497705" cy="427990"/>
            <a:chOff x="1403648" y="3795886"/>
            <a:chExt cx="5714808" cy="321469"/>
          </a:xfrm>
        </p:grpSpPr>
        <p:sp>
          <p:nvSpPr>
            <p:cNvPr id="12" name="圆角矩形 11"/>
            <p:cNvSpPr/>
            <p:nvPr/>
          </p:nvSpPr>
          <p:spPr bwMode="auto">
            <a:xfrm>
              <a:off x="1403648" y="3795886"/>
              <a:ext cx="500044" cy="321469"/>
            </a:xfrm>
            <a:prstGeom prst="roundRect">
              <a:avLst/>
            </a:prstGeom>
            <a:solidFill>
              <a:srgbClr val="00B0F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3" name="圆角矩形 12"/>
            <p:cNvSpPr/>
            <p:nvPr/>
          </p:nvSpPr>
          <p:spPr bwMode="auto">
            <a:xfrm>
              <a:off x="1975126" y="3795886"/>
              <a:ext cx="5143330" cy="321469"/>
            </a:xfrm>
            <a:prstGeom prst="roundRect">
              <a:avLst/>
            </a:prstGeom>
            <a:solidFill>
              <a:srgbClr val="00B0F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4" name="Picture 8"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3827363"/>
              <a:ext cx="571479" cy="256555"/>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3"/>
            <p:cNvSpPr txBox="1"/>
            <p:nvPr/>
          </p:nvSpPr>
          <p:spPr bwMode="auto">
            <a:xfrm>
              <a:off x="2243563" y="3829273"/>
              <a:ext cx="4874893" cy="253264"/>
            </a:xfrm>
            <a:prstGeom prst="rect">
              <a:avLst/>
            </a:prstGeom>
            <a:noFill/>
            <a:effectLst/>
          </p:spPr>
          <p:txBody>
            <a:bodyPr wrap="square">
              <a:spAutoFit/>
            </a:bodyPr>
            <a:lstStyle/>
            <a:p>
              <a:pPr algn="ctr">
                <a:defRPr/>
              </a:pPr>
              <a:r>
                <a:rPr lang="zh-CN" altLang="en-US" sz="1600" b="1" noProof="1">
                  <a:solidFill>
                    <a:srgbClr val="FFFFFF"/>
                  </a:solidFill>
                  <a:latin typeface="黑体" panose="02010609060101010101" pitchFamily="49" charset="-122"/>
                  <a:ea typeface="黑体" panose="02010609060101010101" pitchFamily="49" charset="-122"/>
                  <a:cs typeface="+mn-ea"/>
                </a:rPr>
                <a:t>演示示</a:t>
              </a:r>
              <a:r>
                <a:rPr lang="zh-CN" altLang="en-US" sz="1600" b="1" noProof="1">
                  <a:solidFill>
                    <a:schemeClr val="bg1"/>
                  </a:solidFill>
                  <a:latin typeface="黑体" panose="02010609060101010101" pitchFamily="49" charset="-122"/>
                  <a:ea typeface="黑体" panose="02010609060101010101" pitchFamily="49" charset="-122"/>
                  <a:cs typeface="+mn-ea"/>
                </a:rPr>
                <a:t>例</a:t>
              </a:r>
              <a:r>
                <a:rPr lang="en-US" altLang="zh-CN" sz="1600" b="1" noProof="1">
                  <a:solidFill>
                    <a:schemeClr val="bg1"/>
                  </a:solidFill>
                  <a:latin typeface="黑体" panose="02010609060101010101" pitchFamily="49" charset="-122"/>
                  <a:ea typeface="黑体" panose="02010609060101010101" pitchFamily="49" charset="-122"/>
                  <a:cs typeface="+mn-ea"/>
                </a:rPr>
                <a:t>04</a:t>
              </a:r>
              <a:r>
                <a:rPr lang="zh-CN" altLang="en-US" sz="1600" b="1" noProof="1">
                  <a:solidFill>
                    <a:schemeClr val="bg1"/>
                  </a:solidFill>
                  <a:latin typeface="黑体" panose="02010609060101010101" pitchFamily="49" charset="-122"/>
                  <a:ea typeface="黑体" panose="02010609060101010101" pitchFamily="49" charset="-122"/>
                  <a:cs typeface="+mn-ea"/>
                </a:rPr>
                <a:t>：</a:t>
              </a:r>
              <a:r>
                <a:rPr lang="en-US" altLang="zh-CN" sz="1600" b="1" noProof="1">
                  <a:solidFill>
                    <a:schemeClr val="bg1"/>
                  </a:solidFill>
                  <a:latin typeface="黑体" panose="02010609060101010101" pitchFamily="49" charset="-122"/>
                  <a:ea typeface="黑体" panose="02010609060101010101" pitchFamily="49" charset="-122"/>
                  <a:cs typeface="+mn-ea"/>
                </a:rPr>
                <a:t>HTML5</a:t>
              </a:r>
              <a:r>
                <a:rPr lang="zh-CN" altLang="en-US" sz="1600" b="1" noProof="1">
                  <a:solidFill>
                    <a:schemeClr val="bg1"/>
                  </a:solidFill>
                  <a:latin typeface="黑体" panose="02010609060101010101" pitchFamily="49" charset="-122"/>
                  <a:ea typeface="黑体" panose="02010609060101010101" pitchFamily="49" charset="-122"/>
                  <a:cs typeface="+mn-ea"/>
                </a:rPr>
                <a:t>实现音频播放</a:t>
              </a:r>
              <a:endParaRPr lang="zh-CN" altLang="en-US" sz="1600" b="1" spc="300" noProof="1">
                <a:solidFill>
                  <a:schemeClr val="bg1"/>
                </a:solidFill>
                <a:latin typeface="黑体" panose="02010609060101010101" pitchFamily="49" charset="-122"/>
                <a:ea typeface="黑体" panose="02010609060101010101" pitchFamily="49" charset="-122"/>
                <a:cs typeface="+mn-ea"/>
                <a:sym typeface="+mn-ea"/>
              </a:endParaRPr>
            </a:p>
          </p:txBody>
        </p:sp>
      </p:grpSp>
      <p:sp>
        <p:nvSpPr>
          <p:cNvPr id="5" name="灯片编号占位符 4"/>
          <p:cNvSpPr>
            <a:spLocks noGrp="1"/>
          </p:cNvSpPr>
          <p:nvPr>
            <p:ph type="sldNum" sz="quarter" idx="11"/>
          </p:nvPr>
        </p:nvSpPr>
        <p:spPr/>
        <p:txBody>
          <a:bodyPr/>
          <a:lstStyle/>
          <a:p>
            <a:fld id="{0C913308-F349-4B6D-A68A-DD1791B4A57B}" type="slidenum">
              <a:rPr lang="zh-CN" altLang="en-US" smtClean="0"/>
              <a:t>13</a:t>
            </a:fld>
            <a:r>
              <a:rPr lang="en-US" altLang="zh-CN" dirty="0"/>
              <a:t>/34</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5584825" y="1800225"/>
            <a:ext cx="2625090" cy="2606040"/>
          </a:xfrm>
          <a:prstGeom prst="rect">
            <a:avLst/>
          </a:prstGeom>
        </p:spPr>
      </p:pic>
      <p:sp>
        <p:nvSpPr>
          <p:cNvPr id="481282" name="Rectangle 2"/>
          <p:cNvSpPr>
            <a:spLocks noGrp="1" noChangeArrowheads="1"/>
          </p:cNvSpPr>
          <p:nvPr>
            <p:ph idx="1"/>
          </p:nvPr>
        </p:nvSpPr>
        <p:spPr/>
        <p:txBody>
          <a:bodyPr/>
          <a:lstStyle/>
          <a:p>
            <a:endParaRPr lang="zh-CN" altLang="en-US"/>
          </a:p>
          <a:p>
            <a:endParaRPr lang="zh-CN" altLang="en-US"/>
          </a:p>
        </p:txBody>
      </p:sp>
      <p:sp>
        <p:nvSpPr>
          <p:cNvPr id="2" name="标题 1"/>
          <p:cNvSpPr>
            <a:spLocks noGrp="1"/>
          </p:cNvSpPr>
          <p:nvPr>
            <p:ph type="title"/>
          </p:nvPr>
        </p:nvSpPr>
        <p:spPr/>
        <p:txBody>
          <a:bodyPr/>
          <a:lstStyle/>
          <a:p>
            <a:r>
              <a:rPr lang="zh-CN" altLang="en-US" sz="2775">
                <a:sym typeface="+mn-ea"/>
              </a:rPr>
              <a:t>视频播放</a:t>
            </a:r>
            <a:endParaRPr lang="zh-CN" altLang="en-US"/>
          </a:p>
        </p:txBody>
      </p:sp>
      <p:sp>
        <p:nvSpPr>
          <p:cNvPr id="4" name="AutoShape 12"/>
          <p:cNvSpPr>
            <a:spLocks noChangeArrowheads="1"/>
          </p:cNvSpPr>
          <p:nvPr/>
        </p:nvSpPr>
        <p:spPr bwMode="auto">
          <a:xfrm>
            <a:off x="877411" y="2312988"/>
            <a:ext cx="4500563" cy="1556861"/>
          </a:xfrm>
          <a:prstGeom prst="roundRect">
            <a:avLst>
              <a:gd name="adj" fmla="val 0"/>
            </a:avLst>
          </a:prstGeom>
          <a:solidFill>
            <a:srgbClr val="A6EBD1">
              <a:alpha val="22000"/>
            </a:srgbClr>
          </a:solidFill>
          <a:ln w="50800" cap="flat" cmpd="sng" algn="ctr">
            <a:solidFill>
              <a:srgbClr val="009ADA"/>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defTabSz="381000">
              <a:lnSpc>
                <a:spcPct val="130000"/>
              </a:lnSpc>
              <a:buClr>
                <a:schemeClr val="folHlink"/>
              </a:buClr>
              <a:buSzPct val="60000"/>
              <a:buFont typeface="Wingdings" panose="05000000000000000000" pitchFamily="2" charset="2"/>
              <a:buNone/>
              <a:defRPr/>
            </a:pPr>
            <a:r>
              <a:rPr lang="zh-CN" altLang="en-US" sz="1350" b="1" dirty="0">
                <a:ea typeface="黑体" panose="02010609060101010101" pitchFamily="49" charset="-122"/>
                <a:sym typeface="+mn-ea"/>
              </a:rPr>
              <a:t>&lt;h2&gt;在html5中播放视频：&lt;/h2&gt;</a:t>
            </a:r>
            <a:endParaRPr lang="zh-CN" altLang="en-US" sz="1350" b="1" dirty="0">
              <a:solidFill>
                <a:schemeClr val="tx1"/>
              </a:solidFill>
              <a:latin typeface="+mn-lt"/>
              <a:ea typeface="黑体" panose="02010609060101010101" pitchFamily="49" charset="-122"/>
            </a:endParaRPr>
          </a:p>
          <a:p>
            <a:pPr defTabSz="381000">
              <a:lnSpc>
                <a:spcPct val="130000"/>
              </a:lnSpc>
              <a:buClr>
                <a:schemeClr val="folHlink"/>
              </a:buClr>
              <a:buSzPct val="60000"/>
              <a:buFont typeface="Wingdings" panose="05000000000000000000" pitchFamily="2" charset="2"/>
              <a:buNone/>
              <a:defRPr/>
            </a:pPr>
            <a:r>
              <a:rPr lang="zh-CN" altLang="en-US" sz="1350" b="1" dirty="0">
                <a:ea typeface="黑体" panose="02010609060101010101" pitchFamily="49" charset="-122"/>
                <a:sym typeface="+mn-ea"/>
              </a:rPr>
              <a:t>&lt;</a:t>
            </a:r>
            <a:r>
              <a:rPr lang="zh-CN" altLang="en-US" sz="1350" b="1" dirty="0">
                <a:solidFill>
                  <a:srgbClr val="FF0000"/>
                </a:solidFill>
                <a:ea typeface="黑体" panose="02010609060101010101" pitchFamily="49" charset="-122"/>
                <a:sym typeface="+mn-ea"/>
              </a:rPr>
              <a:t>video </a:t>
            </a:r>
            <a:r>
              <a:rPr lang="zh-CN" altLang="en-US" sz="1350" b="1" dirty="0">
                <a:ea typeface="黑体" panose="02010609060101010101" pitchFamily="49" charset="-122"/>
                <a:sym typeface="+mn-ea"/>
              </a:rPr>
              <a:t>src="video/video.ogg" </a:t>
            </a:r>
            <a:r>
              <a:rPr lang="zh-CN" altLang="en-US" sz="1350" b="1" dirty="0">
                <a:solidFill>
                  <a:srgbClr val="FF0000"/>
                </a:solidFill>
                <a:ea typeface="黑体" panose="02010609060101010101" pitchFamily="49" charset="-122"/>
                <a:sym typeface="+mn-ea"/>
              </a:rPr>
              <a:t>controls</a:t>
            </a:r>
            <a:r>
              <a:rPr lang="zh-CN" altLang="en-US" sz="1350" b="1" dirty="0">
                <a:ea typeface="黑体" panose="02010609060101010101" pitchFamily="49" charset="-122"/>
                <a:sym typeface="+mn-ea"/>
              </a:rPr>
              <a:t>="controls"&gt;</a:t>
            </a:r>
            <a:endParaRPr lang="zh-CN" altLang="en-US" sz="1350" b="1" dirty="0">
              <a:solidFill>
                <a:schemeClr val="tx1"/>
              </a:solidFill>
              <a:latin typeface="+mn-lt"/>
              <a:ea typeface="黑体" panose="02010609060101010101" pitchFamily="49" charset="-122"/>
            </a:endParaRPr>
          </a:p>
          <a:p>
            <a:pPr defTabSz="381000">
              <a:lnSpc>
                <a:spcPct val="130000"/>
              </a:lnSpc>
              <a:buClr>
                <a:schemeClr val="folHlink"/>
              </a:buClr>
              <a:buSzPct val="60000"/>
              <a:buFont typeface="Wingdings" panose="05000000000000000000" pitchFamily="2" charset="2"/>
              <a:buNone/>
              <a:defRPr/>
            </a:pPr>
            <a:r>
              <a:rPr lang="zh-CN" altLang="en-US" sz="1350" b="1" dirty="0">
                <a:ea typeface="黑体" panose="02010609060101010101" pitchFamily="49" charset="-122"/>
                <a:sym typeface="+mn-ea"/>
              </a:rPr>
              <a:t>	您的浏览器不支持video播放的视频</a:t>
            </a:r>
            <a:endParaRPr lang="zh-CN" altLang="en-US" sz="1350" b="1" dirty="0">
              <a:solidFill>
                <a:schemeClr val="tx1"/>
              </a:solidFill>
              <a:latin typeface="+mn-lt"/>
              <a:ea typeface="黑体" panose="02010609060101010101" pitchFamily="49" charset="-122"/>
            </a:endParaRPr>
          </a:p>
          <a:p>
            <a:pPr defTabSz="381000">
              <a:lnSpc>
                <a:spcPct val="130000"/>
              </a:lnSpc>
              <a:buClr>
                <a:schemeClr val="folHlink"/>
              </a:buClr>
              <a:buSzPct val="60000"/>
              <a:buFont typeface="Wingdings" panose="05000000000000000000" pitchFamily="2" charset="2"/>
              <a:buNone/>
              <a:defRPr/>
            </a:pPr>
            <a:r>
              <a:rPr lang="zh-CN" altLang="en-US" sz="1350" b="1" dirty="0">
                <a:ea typeface="黑体" panose="02010609060101010101" pitchFamily="49" charset="-122"/>
                <a:sym typeface="+mn-ea"/>
              </a:rPr>
              <a:t>&lt;/</a:t>
            </a:r>
            <a:r>
              <a:rPr lang="zh-CN" altLang="en-US" sz="1350" b="1" dirty="0">
                <a:solidFill>
                  <a:srgbClr val="FF0000"/>
                </a:solidFill>
                <a:ea typeface="黑体" panose="02010609060101010101" pitchFamily="49" charset="-122"/>
                <a:sym typeface="+mn-ea"/>
              </a:rPr>
              <a:t>video</a:t>
            </a:r>
            <a:r>
              <a:rPr lang="zh-CN" altLang="en-US" sz="1350" b="1" dirty="0">
                <a:ea typeface="黑体" panose="02010609060101010101" pitchFamily="49" charset="-122"/>
                <a:sym typeface="+mn-ea"/>
              </a:rPr>
              <a:t>&gt;</a:t>
            </a:r>
            <a:endParaRPr lang="zh-CN" altLang="en-US" sz="1350" b="1" dirty="0">
              <a:solidFill>
                <a:schemeClr val="tx1"/>
              </a:solidFill>
              <a:latin typeface="+mn-lt"/>
              <a:ea typeface="黑体" panose="02010609060101010101" pitchFamily="49" charset="-122"/>
            </a:endParaRPr>
          </a:p>
        </p:txBody>
      </p:sp>
      <p:sp>
        <p:nvSpPr>
          <p:cNvPr id="58" name="AutoShape 3"/>
          <p:cNvSpPr>
            <a:spLocks noChangeArrowheads="1"/>
          </p:cNvSpPr>
          <p:nvPr/>
        </p:nvSpPr>
        <p:spPr bwMode="auto">
          <a:xfrm>
            <a:off x="877570" y="1136015"/>
            <a:ext cx="5381625" cy="410844"/>
          </a:xfrm>
          <a:prstGeom prst="roundRect">
            <a:avLst>
              <a:gd name="adj" fmla="val 0"/>
            </a:avLst>
          </a:prstGeom>
          <a:solidFill>
            <a:srgbClr val="EDF5FD"/>
          </a:solidFill>
          <a:ln w="38100" cap="flat" cmpd="sng" algn="ctr">
            <a:solidFill>
              <a:srgbClr val="009ADA"/>
            </a:solidFill>
            <a:prstDash val="solid"/>
            <a:round/>
            <a:headEnd type="none" w="med" len="med"/>
            <a:tailEnd type="none" w="med" len="med"/>
          </a:ln>
          <a:effectLst>
            <a:outerShdw blurRad="38100" sx="101000" sy="101000" algn="ctr" rotWithShape="0">
              <a:prstClr val="black">
                <a:alpha val="10000"/>
              </a:prstClr>
            </a:outerShdw>
          </a:effectLst>
        </p:spPr>
        <p:txBody>
          <a:bodyPr wrap="square">
            <a:spAutoFit/>
          </a:bodyPr>
          <a:lstStyle/>
          <a:p>
            <a:pPr lvl="0" indent="-342900" algn="l" defTabSz="381000">
              <a:lnSpc>
                <a:spcPct val="130000"/>
              </a:lnSpc>
              <a:buClr>
                <a:schemeClr val="folHlink"/>
              </a:buClr>
              <a:buSzPct val="60000"/>
              <a:defRPr/>
            </a:pPr>
            <a:r>
              <a:rPr lang="en-US" altLang="x-none" sz="1600" b="1" dirty="0">
                <a:latin typeface="微软雅黑" panose="020B0503020204020204" pitchFamily="34" charset="-122"/>
                <a:ea typeface="微软雅黑" panose="020B0503020204020204" pitchFamily="34" charset="-122"/>
                <a:sym typeface="+mn-ea"/>
              </a:rPr>
              <a:t>&lt;</a:t>
            </a:r>
            <a:r>
              <a:rPr lang="en-US" altLang="x-none" sz="1600" b="1" dirty="0">
                <a:solidFill>
                  <a:srgbClr val="FF0000"/>
                </a:solidFill>
                <a:latin typeface="微软雅黑" panose="020B0503020204020204" pitchFamily="34" charset="-122"/>
                <a:ea typeface="微软雅黑" panose="020B0503020204020204" pitchFamily="34" charset="-122"/>
                <a:sym typeface="+mn-ea"/>
              </a:rPr>
              <a:t>video </a:t>
            </a:r>
            <a:r>
              <a:rPr lang="en-US" altLang="x-none" sz="1600" b="1" dirty="0">
                <a:latin typeface="微软雅黑" panose="020B0503020204020204" pitchFamily="34" charset="-122"/>
                <a:ea typeface="微软雅黑" panose="020B0503020204020204" pitchFamily="34" charset="-122"/>
                <a:sym typeface="+mn-ea"/>
              </a:rPr>
              <a:t>src="</a:t>
            </a:r>
            <a:r>
              <a:rPr lang="zh-CN" altLang="en-US" sz="1600" b="1" dirty="0">
                <a:latin typeface="微软雅黑" panose="020B0503020204020204" pitchFamily="34" charset="-122"/>
                <a:ea typeface="微软雅黑" panose="020B0503020204020204" pitchFamily="34" charset="-122"/>
                <a:sym typeface="+mn-ea"/>
              </a:rPr>
              <a:t>视频路径</a:t>
            </a:r>
            <a:r>
              <a:rPr lang="en-US" altLang="x-none" sz="1600" b="1" dirty="0">
                <a:latin typeface="微软雅黑" panose="020B0503020204020204" pitchFamily="34" charset="-122"/>
                <a:ea typeface="微软雅黑" panose="020B0503020204020204" pitchFamily="34" charset="-122"/>
                <a:sym typeface="+mn-ea"/>
              </a:rPr>
              <a:t>"&gt; &lt;/</a:t>
            </a:r>
            <a:r>
              <a:rPr lang="en-US" altLang="x-none" sz="1600" b="1" dirty="0">
                <a:solidFill>
                  <a:srgbClr val="FF0000"/>
                </a:solidFill>
                <a:latin typeface="微软雅黑" panose="020B0503020204020204" pitchFamily="34" charset="-122"/>
                <a:ea typeface="微软雅黑" panose="020B0503020204020204" pitchFamily="34" charset="-122"/>
                <a:sym typeface="+mn-ea"/>
              </a:rPr>
              <a:t>video</a:t>
            </a:r>
            <a:r>
              <a:rPr lang="en-US" altLang="x-none" sz="1600" b="1" dirty="0">
                <a:latin typeface="微软雅黑" panose="020B0503020204020204" pitchFamily="34" charset="-122"/>
                <a:ea typeface="微软雅黑" panose="020B0503020204020204" pitchFamily="34" charset="-122"/>
                <a:sym typeface="+mn-ea"/>
              </a:rPr>
              <a:t>&gt;</a:t>
            </a:r>
            <a:endParaRPr lang="en-US" altLang="zh-CN" sz="1600" b="1" strike="noStrike" noProof="1">
              <a:solidFill>
                <a:schemeClr val="accent5">
                  <a:lumMod val="10000"/>
                </a:schemeClr>
              </a:solidFill>
            </a:endParaRPr>
          </a:p>
        </p:txBody>
      </p:sp>
      <p:graphicFrame>
        <p:nvGraphicFramePr>
          <p:cNvPr id="15" name="Group 29"/>
          <p:cNvGraphicFramePr>
            <a:graphicFrameLocks noGrp="1"/>
          </p:cNvGraphicFramePr>
          <p:nvPr/>
        </p:nvGraphicFramePr>
        <p:xfrm>
          <a:off x="368935" y="1728470"/>
          <a:ext cx="8536940" cy="2964180"/>
        </p:xfrm>
        <a:graphic>
          <a:graphicData uri="http://schemas.openxmlformats.org/drawingml/2006/table">
            <a:tbl>
              <a:tblPr firstRow="1" bandRow="1">
                <a:solidFill>
                  <a:schemeClr val="bg2">
                    <a:lumMod val="90000"/>
                  </a:schemeClr>
                </a:solidFill>
                <a:effectLst>
                  <a:outerShdw blurRad="50800" dist="50800" dir="5400000" algn="ctr" rotWithShape="0">
                    <a:schemeClr val="bg2"/>
                  </a:outerShdw>
                </a:effectLst>
                <a:tableStyleId>{5C22544A-7EE6-4342-B048-85BDC9FD1C3A}</a:tableStyleId>
              </a:tblPr>
              <a:tblGrid>
                <a:gridCol w="1572260"/>
                <a:gridCol w="1336040"/>
                <a:gridCol w="5628640"/>
              </a:tblGrid>
              <a:tr h="437515">
                <a:tc>
                  <a:txBody>
                    <a:bodyPr/>
                    <a:lstStyle/>
                    <a:p>
                      <a:pPr marL="0" marR="0" lvl="0" indent="0" algn="ctr" defTabSz="914400" rtl="0" eaLnBrk="1" fontAlgn="base" latinLnBrk="0" hangingPunct="1">
                        <a:lnSpc>
                          <a:spcPct val="80000"/>
                        </a:lnSpc>
                        <a:spcBef>
                          <a:spcPct val="20000"/>
                        </a:spcBef>
                        <a:spcAft>
                          <a:spcPct val="0"/>
                        </a:spcAft>
                        <a:buClr>
                          <a:schemeClr val="tx2"/>
                        </a:buClr>
                        <a:buSzTx/>
                        <a:buFont typeface="Wingdings" panose="05000000000000000000" pitchFamily="2" charset="2"/>
                        <a:buNone/>
                      </a:pPr>
                      <a:r>
                        <a:rPr kumimoji="0" lang="zh-CN" altLang="en-US" sz="1600" b="1" i="0" u="none" strike="noStrike" cap="none" normalizeH="0" baseline="0" dirty="0">
                          <a:ln>
                            <a:noFill/>
                          </a:ln>
                          <a:solidFill>
                            <a:schemeClr val="bg1"/>
                          </a:solidFill>
                          <a:effectLst/>
                          <a:latin typeface="Arial" panose="020B0604020202020204" pitchFamily="34" charset="0"/>
                          <a:ea typeface="微软雅黑" panose="020B0503020204020204" pitchFamily="34" charset="-122"/>
                        </a:rPr>
                        <a:t>属性</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9ADA"/>
                    </a:solidFill>
                  </a:tcPr>
                </a:tc>
                <a:tc>
                  <a:txBody>
                    <a:bodyPr/>
                    <a:lstStyle/>
                    <a:p>
                      <a:pPr marL="0" marR="0" lvl="0" indent="0" algn="ctr" defTabSz="914400" rtl="0" eaLnBrk="1" fontAlgn="base" latinLnBrk="0" hangingPunct="1">
                        <a:lnSpc>
                          <a:spcPct val="80000"/>
                        </a:lnSpc>
                        <a:spcBef>
                          <a:spcPct val="20000"/>
                        </a:spcBef>
                        <a:spcAft>
                          <a:spcPct val="0"/>
                        </a:spcAft>
                        <a:buClr>
                          <a:schemeClr val="tx2"/>
                        </a:buClr>
                        <a:buSzTx/>
                        <a:buFont typeface="Wingdings" panose="05000000000000000000" pitchFamily="2" charset="2"/>
                        <a:buNone/>
                      </a:pPr>
                      <a:r>
                        <a:rPr kumimoji="0" lang="zh-CN" altLang="en-US" sz="1600" b="1" i="0" u="none" strike="noStrike" cap="none" normalizeH="0" baseline="0" dirty="0">
                          <a:ln>
                            <a:noFill/>
                          </a:ln>
                          <a:solidFill>
                            <a:schemeClr val="bg1"/>
                          </a:solidFill>
                          <a:effectLst/>
                          <a:latin typeface="Arial" panose="020B0604020202020204" pitchFamily="34" charset="0"/>
                          <a:ea typeface="微软雅黑" panose="020B0503020204020204" pitchFamily="34" charset="-122"/>
                        </a:rPr>
                        <a:t>值</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9ADA"/>
                    </a:solidFill>
                  </a:tcPr>
                </a:tc>
                <a:tc>
                  <a:txBody>
                    <a:bodyPr/>
                    <a:lstStyle/>
                    <a:p>
                      <a:pPr marL="0" marR="0" lvl="0" indent="0" algn="ctr" defTabSz="914400" rtl="0" eaLnBrk="1" fontAlgn="base" latinLnBrk="0" hangingPunct="1">
                        <a:lnSpc>
                          <a:spcPct val="80000"/>
                        </a:lnSpc>
                        <a:spcBef>
                          <a:spcPct val="20000"/>
                        </a:spcBef>
                        <a:spcAft>
                          <a:spcPct val="0"/>
                        </a:spcAft>
                        <a:buClr>
                          <a:schemeClr val="tx2"/>
                        </a:buClr>
                        <a:buSzTx/>
                        <a:buFont typeface="Wingdings" panose="05000000000000000000" pitchFamily="2" charset="2"/>
                        <a:buNone/>
                      </a:pPr>
                      <a:r>
                        <a:rPr kumimoji="0" lang="zh-CN" altLang="en-US" sz="1600" b="1" i="0" u="none" strike="noStrike" cap="none" normalizeH="0" baseline="0" dirty="0">
                          <a:ln>
                            <a:noFill/>
                          </a:ln>
                          <a:solidFill>
                            <a:schemeClr val="bg1"/>
                          </a:solidFill>
                          <a:effectLst/>
                          <a:latin typeface="Arial" panose="020B0604020202020204" pitchFamily="34" charset="0"/>
                          <a:ea typeface="微软雅黑" panose="020B0503020204020204" pitchFamily="34" charset="-122"/>
                        </a:rPr>
                        <a:t>说明</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9ADA"/>
                    </a:solidFill>
                  </a:tcPr>
                </a:tc>
              </a:tr>
              <a:tr h="610235">
                <a:tc>
                  <a:txBody>
                    <a:bodyPr/>
                    <a:lstStyle/>
                    <a:p>
                      <a:pPr marL="0" lvl="0" indent="0"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controls</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c>
                  <a:txBody>
                    <a:bodyPr/>
                    <a:lstStyle/>
                    <a:p>
                      <a:pPr marL="0" lvl="0" indent="0"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controls</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c>
                  <a:txBody>
                    <a:bodyPr/>
                    <a:lstStyle/>
                    <a:p>
                      <a:pPr marL="0" lvl="0" indent="0" defTabSz="914400">
                        <a:spcBef>
                          <a:spcPct val="0"/>
                        </a:spcBef>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sym typeface="Calibri" panose="020F0502020204030204" pitchFamily="34" charset="0"/>
                        </a:rPr>
                        <a:t>如果出现该属性，则向用户显示控件，比如播放按钮</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r>
              <a:tr h="404495">
                <a:tc>
                  <a:txBody>
                    <a:bodyPr/>
                    <a:lstStyle/>
                    <a:p>
                      <a:pPr marL="0" lvl="0" indent="0"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autoplay</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lvl="0" indent="0"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autoplay</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lvl="0" indent="0" defTabSz="914400">
                        <a:spcBef>
                          <a:spcPct val="0"/>
                        </a:spcBef>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sym typeface="Calibri" panose="020F0502020204030204" pitchFamily="34" charset="0"/>
                        </a:rPr>
                        <a:t>如果出现该属性，则视频在就绪后马上播放</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r>
              <a:tr h="421005">
                <a:tc>
                  <a:txBody>
                    <a:bodyPr/>
                    <a:lstStyle/>
                    <a:p>
                      <a:pPr marL="0" lvl="0" indent="0"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loop</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c>
                  <a:txBody>
                    <a:bodyPr/>
                    <a:lstStyle/>
                    <a:p>
                      <a:pPr marL="0" lvl="0" indent="0"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loop</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c>
                  <a:txBody>
                    <a:bodyPr/>
                    <a:lstStyle/>
                    <a:p>
                      <a:pPr marL="0" lvl="0" indent="0" defTabSz="914400">
                        <a:spcBef>
                          <a:spcPct val="0"/>
                        </a:spcBef>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sym typeface="Calibri" panose="020F0502020204030204" pitchFamily="34" charset="0"/>
                        </a:rPr>
                        <a:t>如果出现该属性，则当视频结束时重新开始播放</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r>
              <a:tr h="545465">
                <a:tc>
                  <a:txBody>
                    <a:bodyPr/>
                    <a:lstStyle/>
                    <a:p>
                      <a:pPr marL="0" lvl="0" indent="0"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preload</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lvl="0" indent="0"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auto</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lvl="0" indent="0" defTabSz="914400">
                        <a:spcBef>
                          <a:spcPct val="0"/>
                        </a:spcBef>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sym typeface="Calibri" panose="020F0502020204030204" pitchFamily="34" charset="0"/>
                        </a:rPr>
                        <a:t>如果出现该属性，则视频在页面加载时进行加载，并预备播放</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r>
              <a:tr h="545465">
                <a:tc>
                  <a:txBody>
                    <a:bodyPr/>
                    <a:lstStyle/>
                    <a:p>
                      <a:pPr marL="0" lvl="0" indent="0" defTabSz="914400">
                        <a:spcBef>
                          <a:spcPct val="0"/>
                        </a:spcBef>
                        <a:buFont typeface="Arial" panose="020B0604020202020204" pitchFamily="34" charset="0"/>
                        <a:buNone/>
                      </a:pPr>
                      <a:r>
                        <a:rPr lang="en-US" altLang="zh-CN" sz="1600" b="1" dirty="0">
                          <a:latin typeface="微软雅黑" panose="020B0503020204020204" pitchFamily="34" charset="-122"/>
                          <a:ea typeface="微软雅黑" panose="020B0503020204020204" pitchFamily="34" charset="-122"/>
                          <a:sym typeface="Calibri" panose="020F0502020204030204" pitchFamily="34" charset="0"/>
                        </a:rPr>
                        <a:t>width/height</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lvl="0" indent="0" defTabSz="914400">
                        <a:spcBef>
                          <a:spcPct val="0"/>
                        </a:spcBef>
                        <a:buFont typeface="Arial" panose="020B0604020202020204" pitchFamily="34" charset="0"/>
                        <a:buNone/>
                      </a:pPr>
                      <a:r>
                        <a:rPr lang="en-US" altLang="zh-CN" sz="1600" b="1" dirty="0">
                          <a:latin typeface="微软雅黑" panose="020B0503020204020204" pitchFamily="34" charset="-122"/>
                          <a:ea typeface="微软雅黑" panose="020B0503020204020204" pitchFamily="34" charset="-122"/>
                          <a:sym typeface="Calibri" panose="020F0502020204030204" pitchFamily="34" charset="0"/>
                        </a:rPr>
                        <a:t>length(px)</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lvl="0" indent="0" defTabSz="914400">
                        <a:spcBef>
                          <a:spcPct val="0"/>
                        </a:spcBef>
                        <a:buFont typeface="Arial" panose="020B0604020202020204" pitchFamily="34" charset="0"/>
                        <a:buNone/>
                      </a:pPr>
                      <a:r>
                        <a:rPr lang="zh-CN" altLang="en-US" sz="1600" b="1" dirty="0">
                          <a:latin typeface="微软雅黑" panose="020B0503020204020204" pitchFamily="34" charset="-122"/>
                          <a:ea typeface="微软雅黑" panose="020B0503020204020204" pitchFamily="34" charset="-122"/>
                          <a:sym typeface="Calibri" panose="020F0502020204030204" pitchFamily="34" charset="0"/>
                        </a:rPr>
                        <a:t>设置视频播放器的宽度</a:t>
                      </a:r>
                      <a:r>
                        <a:rPr lang="en-US" altLang="zh-CN" sz="1600" b="1" dirty="0">
                          <a:latin typeface="微软雅黑" panose="020B0503020204020204" pitchFamily="34" charset="-122"/>
                          <a:ea typeface="微软雅黑" panose="020B0503020204020204" pitchFamily="34" charset="-122"/>
                          <a:sym typeface="Calibri" panose="020F0502020204030204" pitchFamily="34" charset="0"/>
                        </a:rPr>
                        <a:t>/</a:t>
                      </a:r>
                      <a:r>
                        <a:rPr lang="zh-CN" altLang="en-US" sz="1600" b="1" dirty="0">
                          <a:latin typeface="微软雅黑" panose="020B0503020204020204" pitchFamily="34" charset="-122"/>
                          <a:ea typeface="微软雅黑" panose="020B0503020204020204" pitchFamily="34" charset="-122"/>
                          <a:sym typeface="Calibri" panose="020F0502020204030204" pitchFamily="34" charset="0"/>
                        </a:rPr>
                        <a:t>高度</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r>
            </a:tbl>
          </a:graphicData>
        </a:graphic>
      </p:graphicFrame>
      <p:grpSp>
        <p:nvGrpSpPr>
          <p:cNvPr id="11" name="组合 10"/>
          <p:cNvGrpSpPr/>
          <p:nvPr/>
        </p:nvGrpSpPr>
        <p:grpSpPr>
          <a:xfrm>
            <a:off x="2364105" y="4490085"/>
            <a:ext cx="4497705" cy="427990"/>
            <a:chOff x="1403648" y="3795886"/>
            <a:chExt cx="5714808" cy="321469"/>
          </a:xfrm>
        </p:grpSpPr>
        <p:sp>
          <p:nvSpPr>
            <p:cNvPr id="12" name="圆角矩形 11"/>
            <p:cNvSpPr/>
            <p:nvPr/>
          </p:nvSpPr>
          <p:spPr bwMode="auto">
            <a:xfrm>
              <a:off x="1403648" y="3795886"/>
              <a:ext cx="500044" cy="321469"/>
            </a:xfrm>
            <a:prstGeom prst="roundRect">
              <a:avLst/>
            </a:prstGeom>
            <a:solidFill>
              <a:srgbClr val="00B0F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3" name="圆角矩形 12"/>
            <p:cNvSpPr/>
            <p:nvPr/>
          </p:nvSpPr>
          <p:spPr bwMode="auto">
            <a:xfrm>
              <a:off x="1975126" y="3795886"/>
              <a:ext cx="5143330" cy="321469"/>
            </a:xfrm>
            <a:prstGeom prst="roundRect">
              <a:avLst/>
            </a:prstGeom>
            <a:solidFill>
              <a:srgbClr val="00B0F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4" name="Picture 8"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3827363"/>
              <a:ext cx="571479" cy="256555"/>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3"/>
            <p:cNvSpPr txBox="1"/>
            <p:nvPr/>
          </p:nvSpPr>
          <p:spPr bwMode="auto">
            <a:xfrm>
              <a:off x="2243563" y="3829273"/>
              <a:ext cx="4874893" cy="253264"/>
            </a:xfrm>
            <a:prstGeom prst="rect">
              <a:avLst/>
            </a:prstGeom>
            <a:noFill/>
            <a:effectLst/>
          </p:spPr>
          <p:txBody>
            <a:bodyPr wrap="square">
              <a:spAutoFit/>
            </a:bodyPr>
            <a:lstStyle/>
            <a:p>
              <a:pPr algn="ctr">
                <a:defRPr/>
              </a:pPr>
              <a:r>
                <a:rPr lang="zh-CN" altLang="en-US" sz="1600" b="1" noProof="1">
                  <a:solidFill>
                    <a:srgbClr val="FFFFFF"/>
                  </a:solidFill>
                  <a:latin typeface="黑体" panose="02010609060101010101" pitchFamily="49" charset="-122"/>
                  <a:ea typeface="黑体" panose="02010609060101010101" pitchFamily="49" charset="-122"/>
                  <a:cs typeface="+mn-ea"/>
                </a:rPr>
                <a:t>演示示</a:t>
              </a:r>
              <a:r>
                <a:rPr lang="zh-CN" altLang="en-US" sz="1600" b="1" noProof="1">
                  <a:solidFill>
                    <a:schemeClr val="bg1"/>
                  </a:solidFill>
                  <a:latin typeface="黑体" panose="02010609060101010101" pitchFamily="49" charset="-122"/>
                  <a:ea typeface="黑体" panose="02010609060101010101" pitchFamily="49" charset="-122"/>
                  <a:cs typeface="+mn-ea"/>
                </a:rPr>
                <a:t>例</a:t>
              </a:r>
              <a:r>
                <a:rPr lang="en-US" altLang="zh-CN" sz="1600" b="1" noProof="1">
                  <a:solidFill>
                    <a:schemeClr val="bg1"/>
                  </a:solidFill>
                  <a:latin typeface="黑体" panose="02010609060101010101" pitchFamily="49" charset="-122"/>
                  <a:ea typeface="黑体" panose="02010609060101010101" pitchFamily="49" charset="-122"/>
                  <a:cs typeface="+mn-ea"/>
                </a:rPr>
                <a:t>05</a:t>
              </a:r>
              <a:r>
                <a:rPr lang="zh-CN" altLang="en-US" sz="1600" b="1" noProof="1">
                  <a:solidFill>
                    <a:schemeClr val="bg1"/>
                  </a:solidFill>
                  <a:latin typeface="黑体" panose="02010609060101010101" pitchFamily="49" charset="-122"/>
                  <a:ea typeface="黑体" panose="02010609060101010101" pitchFamily="49" charset="-122"/>
                  <a:cs typeface="+mn-ea"/>
                </a:rPr>
                <a:t>：</a:t>
              </a:r>
              <a:r>
                <a:rPr lang="en-US" altLang="zh-CN" sz="1600" b="1" noProof="1">
                  <a:solidFill>
                    <a:schemeClr val="bg1"/>
                  </a:solidFill>
                  <a:latin typeface="黑体" panose="02010609060101010101" pitchFamily="49" charset="-122"/>
                  <a:ea typeface="黑体" panose="02010609060101010101" pitchFamily="49" charset="-122"/>
                  <a:cs typeface="+mn-ea"/>
                </a:rPr>
                <a:t>HTML5</a:t>
              </a:r>
              <a:r>
                <a:rPr lang="zh-CN" altLang="en-US" sz="1600" b="1" noProof="1">
                  <a:solidFill>
                    <a:schemeClr val="bg1"/>
                  </a:solidFill>
                  <a:latin typeface="黑体" panose="02010609060101010101" pitchFamily="49" charset="-122"/>
                  <a:ea typeface="黑体" panose="02010609060101010101" pitchFamily="49" charset="-122"/>
                  <a:cs typeface="+mn-ea"/>
                </a:rPr>
                <a:t>实现视频播放</a:t>
              </a:r>
              <a:endParaRPr lang="zh-CN" altLang="en-US" sz="1600" b="1" spc="300" noProof="1">
                <a:solidFill>
                  <a:schemeClr val="bg1"/>
                </a:solidFill>
                <a:latin typeface="黑体" panose="02010609060101010101" pitchFamily="49" charset="-122"/>
                <a:ea typeface="黑体" panose="02010609060101010101" pitchFamily="49" charset="-122"/>
                <a:cs typeface="+mn-ea"/>
                <a:sym typeface="+mn-ea"/>
              </a:endParaRPr>
            </a:p>
          </p:txBody>
        </p:sp>
      </p:grpSp>
      <p:grpSp>
        <p:nvGrpSpPr>
          <p:cNvPr id="20" name="组合 19"/>
          <p:cNvGrpSpPr/>
          <p:nvPr/>
        </p:nvGrpSpPr>
        <p:grpSpPr>
          <a:xfrm>
            <a:off x="307975" y="914400"/>
            <a:ext cx="436880" cy="549275"/>
            <a:chOff x="4662" y="3788"/>
            <a:chExt cx="688" cy="865"/>
          </a:xfrm>
        </p:grpSpPr>
        <p:sp>
          <p:nvSpPr>
            <p:cNvPr id="54" name="TextBox 65"/>
            <p:cNvSpPr txBox="1"/>
            <p:nvPr/>
          </p:nvSpPr>
          <p:spPr>
            <a:xfrm>
              <a:off x="4662" y="4267"/>
              <a:ext cx="688" cy="386"/>
            </a:xfrm>
            <a:prstGeom prst="rect">
              <a:avLst/>
            </a:prstGeom>
            <a:noFill/>
            <a:effectLst/>
          </p:spPr>
          <p:txBody>
            <a:bodyPr wrap="none" rtlCol="0">
              <a:spAutoFit/>
            </a:bodyPr>
            <a:lstStyle/>
            <a:p>
              <a:pPr algn="ctr"/>
              <a:r>
                <a:rPr lang="zh-CN" altLang="en-US" sz="1000" b="1" dirty="0">
                  <a:solidFill>
                    <a:srgbClr val="0099D8"/>
                  </a:solidFill>
                  <a:latin typeface="Arial" panose="020B0604020202020204" pitchFamily="34" charset="0"/>
                  <a:ea typeface="微软雅黑" panose="020B0503020204020204" pitchFamily="34" charset="-122"/>
                </a:rPr>
                <a:t>语法</a:t>
              </a:r>
            </a:p>
          </p:txBody>
        </p:sp>
        <p:pic>
          <p:nvPicPr>
            <p:cNvPr id="55" name="图片 54" descr="C:\Users\Lenovo\Desktop\icon\书籍.png书籍"/>
            <p:cNvPicPr>
              <a:picLocks noChangeAspect="1"/>
            </p:cNvPicPr>
            <p:nvPr/>
          </p:nvPicPr>
          <p:blipFill>
            <a:blip r:embed="rId5" cstate="screen"/>
            <a:srcRect/>
            <a:stretch>
              <a:fillRect/>
            </a:stretch>
          </p:blipFill>
          <p:spPr>
            <a:xfrm>
              <a:off x="4758" y="3788"/>
              <a:ext cx="495" cy="495"/>
            </a:xfrm>
            <a:prstGeom prst="rect">
              <a:avLst/>
            </a:prstGeom>
          </p:spPr>
        </p:pic>
      </p:grpSp>
      <p:grpSp>
        <p:nvGrpSpPr>
          <p:cNvPr id="21" name="组合 20"/>
          <p:cNvGrpSpPr/>
          <p:nvPr/>
        </p:nvGrpSpPr>
        <p:grpSpPr>
          <a:xfrm>
            <a:off x="290195" y="2138680"/>
            <a:ext cx="436880" cy="531495"/>
            <a:chOff x="5589" y="3816"/>
            <a:chExt cx="688" cy="837"/>
          </a:xfrm>
        </p:grpSpPr>
        <p:sp>
          <p:nvSpPr>
            <p:cNvPr id="56" name="TextBox 65"/>
            <p:cNvSpPr txBox="1"/>
            <p:nvPr/>
          </p:nvSpPr>
          <p:spPr>
            <a:xfrm>
              <a:off x="5589" y="4267"/>
              <a:ext cx="688" cy="386"/>
            </a:xfrm>
            <a:prstGeom prst="rect">
              <a:avLst/>
            </a:prstGeom>
            <a:noFill/>
            <a:effectLst/>
          </p:spPr>
          <p:txBody>
            <a:bodyPr wrap="none" rtlCol="0">
              <a:spAutoFit/>
            </a:bodyPr>
            <a:lstStyle/>
            <a:p>
              <a:pPr algn="ctr"/>
              <a:r>
                <a:rPr lang="zh-CN" altLang="en-US" sz="1000" b="1" dirty="0">
                  <a:solidFill>
                    <a:srgbClr val="0099D8"/>
                  </a:solidFill>
                  <a:latin typeface="Arial" panose="020B0604020202020204" pitchFamily="34" charset="0"/>
                  <a:ea typeface="微软雅黑" panose="020B0503020204020204" pitchFamily="34" charset="-122"/>
                </a:rPr>
                <a:t>示例</a:t>
              </a:r>
            </a:p>
          </p:txBody>
        </p:sp>
        <p:pic>
          <p:nvPicPr>
            <p:cNvPr id="57" name="图片 56" descr="C:\Users\Lenovo\Desktop\icon\电脑.png电脑"/>
            <p:cNvPicPr>
              <a:picLocks noChangeAspect="1"/>
            </p:cNvPicPr>
            <p:nvPr/>
          </p:nvPicPr>
          <p:blipFill>
            <a:blip r:embed="rId6" cstate="screen"/>
            <a:srcRect/>
            <a:stretch>
              <a:fillRect/>
            </a:stretch>
          </p:blipFill>
          <p:spPr>
            <a:xfrm>
              <a:off x="5713" y="3816"/>
              <a:ext cx="440" cy="439"/>
            </a:xfrm>
            <a:prstGeom prst="rect">
              <a:avLst/>
            </a:prstGeom>
          </p:spPr>
        </p:pic>
      </p:grpSp>
      <p:sp>
        <p:nvSpPr>
          <p:cNvPr id="6" name="灯片编号占位符 5"/>
          <p:cNvSpPr>
            <a:spLocks noGrp="1"/>
          </p:cNvSpPr>
          <p:nvPr>
            <p:ph type="sldNum" sz="quarter" idx="11"/>
          </p:nvPr>
        </p:nvSpPr>
        <p:spPr/>
        <p:txBody>
          <a:bodyPr/>
          <a:lstStyle/>
          <a:p>
            <a:fld id="{0C913308-F349-4B6D-A68A-DD1791B4A57B}" type="slidenum">
              <a:rPr lang="zh-CN" altLang="en-US" smtClean="0"/>
              <a:t>14</a:t>
            </a:fld>
            <a:r>
              <a:rPr lang="en-US" altLang="zh-CN" dirty="0"/>
              <a:t>/34</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idx="1"/>
          </p:nvPr>
        </p:nvSpPr>
        <p:spPr/>
        <p:txBody>
          <a:bodyPr/>
          <a:lstStyle/>
          <a:p>
            <a:pPr>
              <a:lnSpc>
                <a:spcPct val="150000"/>
              </a:lnSpc>
            </a:pPr>
            <a:r>
              <a:rPr lang="zh-CN" altLang="en-US" sz="2380">
                <a:sym typeface="+mn-ea"/>
              </a:rPr>
              <a:t>常见的视频格式</a:t>
            </a:r>
            <a:endParaRPr lang="zh-CN" altLang="en-US" sz="2380"/>
          </a:p>
          <a:p>
            <a:pPr lvl="1"/>
            <a:r>
              <a:rPr lang="en-US" altLang="zh-CN" sz="2380">
                <a:sym typeface="+mn-ea"/>
              </a:rPr>
              <a:t>.avi</a:t>
            </a:r>
            <a:r>
              <a:rPr lang="zh-CN" altLang="en-US" sz="2380">
                <a:sym typeface="+mn-ea"/>
              </a:rPr>
              <a:t>、</a:t>
            </a:r>
            <a:r>
              <a:rPr lang="en-US" altLang="zh-CN" sz="2380">
                <a:sym typeface="+mn-ea"/>
              </a:rPr>
              <a:t>.flv</a:t>
            </a:r>
            <a:r>
              <a:rPr lang="zh-CN" altLang="en-US" sz="2380">
                <a:sym typeface="+mn-ea"/>
              </a:rPr>
              <a:t>、</a:t>
            </a:r>
            <a:r>
              <a:rPr lang="en-US" altLang="zh-CN" sz="2380">
                <a:sym typeface="+mn-ea"/>
              </a:rPr>
              <a:t>.mp4</a:t>
            </a:r>
            <a:r>
              <a:rPr lang="zh-CN" altLang="en-US" sz="2380">
                <a:sym typeface="+mn-ea"/>
              </a:rPr>
              <a:t>、</a:t>
            </a:r>
            <a:r>
              <a:rPr lang="en-US" altLang="zh-CN" sz="2380">
                <a:sym typeface="+mn-ea"/>
              </a:rPr>
              <a:t>.mkv</a:t>
            </a:r>
            <a:r>
              <a:rPr lang="zh-CN" altLang="en-US" sz="2380">
                <a:sym typeface="+mn-ea"/>
              </a:rPr>
              <a:t>、</a:t>
            </a:r>
            <a:r>
              <a:rPr lang="en-US" altLang="zh-CN" sz="2380">
                <a:sym typeface="+mn-ea"/>
              </a:rPr>
              <a:t>.ogv</a:t>
            </a:r>
            <a:endParaRPr lang="zh-CN" altLang="en-US"/>
          </a:p>
          <a:p>
            <a:endParaRPr lang="zh-CN" altLang="en-US"/>
          </a:p>
        </p:txBody>
      </p:sp>
      <p:sp>
        <p:nvSpPr>
          <p:cNvPr id="2" name="标题 1"/>
          <p:cNvSpPr>
            <a:spLocks noGrp="1"/>
          </p:cNvSpPr>
          <p:nvPr>
            <p:ph type="title"/>
          </p:nvPr>
        </p:nvSpPr>
        <p:spPr/>
        <p:txBody>
          <a:bodyPr/>
          <a:lstStyle/>
          <a:p>
            <a:r>
              <a:rPr lang="zh-CN" altLang="en-US" sz="2775">
                <a:sym typeface="+mn-ea"/>
              </a:rPr>
              <a:t>常见媒体视频格式和浏览器的支持</a:t>
            </a:r>
            <a:endParaRPr lang="zh-CN" altLang="en-US"/>
          </a:p>
        </p:txBody>
      </p:sp>
      <p:pic>
        <p:nvPicPr>
          <p:cNvPr id="3" name="Picture 2"/>
          <p:cNvPicPr>
            <a:picLocks noChangeAspect="1"/>
          </p:cNvPicPr>
          <p:nvPr/>
        </p:nvPicPr>
        <p:blipFill>
          <a:blip r:embed="rId3"/>
          <a:stretch>
            <a:fillRect/>
          </a:stretch>
        </p:blipFill>
        <p:spPr>
          <a:xfrm>
            <a:off x="2306003" y="981075"/>
            <a:ext cx="4302443" cy="3205639"/>
          </a:xfrm>
          <a:prstGeom prst="rect">
            <a:avLst/>
          </a:prstGeom>
          <a:noFill/>
          <a:ln w="9525">
            <a:noFill/>
          </a:ln>
        </p:spPr>
      </p:pic>
      <p:graphicFrame>
        <p:nvGraphicFramePr>
          <p:cNvPr id="4" name="Group 29"/>
          <p:cNvGraphicFramePr>
            <a:graphicFrameLocks noGrp="1"/>
          </p:cNvGraphicFramePr>
          <p:nvPr/>
        </p:nvGraphicFramePr>
        <p:xfrm>
          <a:off x="749300" y="2288540"/>
          <a:ext cx="7670165" cy="1922780"/>
        </p:xfrm>
        <a:graphic>
          <a:graphicData uri="http://schemas.openxmlformats.org/drawingml/2006/table">
            <a:tbl>
              <a:tblPr firstRow="1" bandRow="1">
                <a:solidFill>
                  <a:schemeClr val="bg2">
                    <a:lumMod val="90000"/>
                  </a:schemeClr>
                </a:solidFill>
                <a:effectLst>
                  <a:outerShdw blurRad="50800" dist="50800" dir="5400000" algn="ctr" rotWithShape="0">
                    <a:schemeClr val="bg2"/>
                  </a:outerShdw>
                </a:effectLst>
                <a:tableStyleId>{5C22544A-7EE6-4342-B048-85BDC9FD1C3A}</a:tableStyleId>
              </a:tblPr>
              <a:tblGrid>
                <a:gridCol w="1292225"/>
                <a:gridCol w="1296670"/>
                <a:gridCol w="1283335"/>
                <a:gridCol w="1257300"/>
                <a:gridCol w="1309370"/>
                <a:gridCol w="1231265"/>
              </a:tblGrid>
              <a:tr h="410210">
                <a:tc>
                  <a:txBody>
                    <a:bodyPr/>
                    <a:lstStyle/>
                    <a:p>
                      <a:pPr marL="0" lvl="0" indent="0" algn="ctr" defTabSz="914400">
                        <a:spcBef>
                          <a:spcPct val="20000"/>
                        </a:spcBef>
                        <a:buClr>
                          <a:schemeClr val="tx2"/>
                        </a:buClr>
                        <a:buFont typeface="Wingdings" panose="05000000000000000000" pitchFamily="2" charset="2"/>
                        <a:buNone/>
                      </a:pPr>
                      <a:endParaRPr sz="1600" b="1">
                        <a:solidFill>
                          <a:srgbClr val="FFFFFF"/>
                        </a:solidFill>
                        <a:latin typeface="微软雅黑" panose="020B0503020204020204" pitchFamily="34" charset="-122"/>
                        <a:ea typeface="微软雅黑" panose="020B0503020204020204" pitchFamily="34" charset="-122"/>
                        <a:sym typeface="Calibri" panose="020F0502020204030204" pitchFamily="34" charset="0"/>
                      </a:endParaRP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9ADA"/>
                    </a:solidFill>
                  </a:tcPr>
                </a:tc>
                <a:tc>
                  <a:txBody>
                    <a:bodyPr/>
                    <a:lstStyle/>
                    <a:p>
                      <a:pPr marL="0" lvl="0" indent="0" algn="ctr" defTabSz="914400">
                        <a:spcBef>
                          <a:spcPct val="20000"/>
                        </a:spcBef>
                        <a:buClr>
                          <a:schemeClr val="tx2"/>
                        </a:buClr>
                        <a:buFont typeface="Wingdings" panose="05000000000000000000" pitchFamily="2" charset="2"/>
                        <a:buNone/>
                      </a:pPr>
                      <a:r>
                        <a:rPr lang="en-US" altLang="x-none"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IE</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9ADA"/>
                    </a:solidFill>
                  </a:tcPr>
                </a:tc>
                <a:tc>
                  <a:txBody>
                    <a:bodyPr/>
                    <a:lstStyle/>
                    <a:p>
                      <a:pPr marL="0" lvl="0" indent="0" algn="ctr" defTabSz="914400">
                        <a:spcBef>
                          <a:spcPct val="20000"/>
                        </a:spcBef>
                        <a:buClr>
                          <a:schemeClr val="tx2"/>
                        </a:buClr>
                        <a:buFont typeface="Wingdings" panose="05000000000000000000" pitchFamily="2" charset="2"/>
                        <a:buNone/>
                      </a:pPr>
                      <a:r>
                        <a:rPr lang="en-US" altLang="x-none"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Firefox</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9ADA"/>
                    </a:solidFill>
                  </a:tcPr>
                </a:tc>
                <a:tc>
                  <a:txBody>
                    <a:bodyPr/>
                    <a:lstStyle/>
                    <a:p>
                      <a:pPr marL="0" lvl="0" indent="0" algn="ctr" defTabSz="914400">
                        <a:spcBef>
                          <a:spcPct val="20000"/>
                        </a:spcBef>
                        <a:buClr>
                          <a:schemeClr val="tx2"/>
                        </a:buClr>
                        <a:buFont typeface="Wingdings" panose="05000000000000000000" pitchFamily="2" charset="2"/>
                        <a:buNone/>
                      </a:pPr>
                      <a:r>
                        <a:rPr lang="en-US" altLang="x-none"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Opera</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9ADA"/>
                    </a:solidFill>
                  </a:tcPr>
                </a:tc>
                <a:tc>
                  <a:txBody>
                    <a:bodyPr/>
                    <a:lstStyle/>
                    <a:p>
                      <a:pPr marL="0" lvl="0" indent="0" algn="ctr" defTabSz="914400">
                        <a:spcBef>
                          <a:spcPct val="20000"/>
                        </a:spcBef>
                        <a:buClr>
                          <a:schemeClr val="tx2"/>
                        </a:buClr>
                        <a:buFont typeface="Wingdings" panose="05000000000000000000" pitchFamily="2" charset="2"/>
                        <a:buNone/>
                      </a:pPr>
                      <a:r>
                        <a:rPr lang="en-US" altLang="x-none"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Chrome</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9ADA"/>
                    </a:solidFill>
                  </a:tcPr>
                </a:tc>
                <a:tc>
                  <a:txBody>
                    <a:bodyPr/>
                    <a:lstStyle/>
                    <a:p>
                      <a:pPr marL="0" lvl="0" indent="0" algn="ctr" defTabSz="914400">
                        <a:spcBef>
                          <a:spcPct val="20000"/>
                        </a:spcBef>
                        <a:buClr>
                          <a:schemeClr val="tx2"/>
                        </a:buClr>
                        <a:buFont typeface="Wingdings" panose="05000000000000000000" pitchFamily="2" charset="2"/>
                        <a:buNone/>
                      </a:pPr>
                      <a:r>
                        <a:rPr lang="en-US" altLang="x-none" sz="1600" b="1" dirty="0">
                          <a:solidFill>
                            <a:srgbClr val="FFFFFF"/>
                          </a:solidFill>
                          <a:latin typeface="微软雅黑" panose="020B0503020204020204" pitchFamily="34" charset="-122"/>
                          <a:ea typeface="微软雅黑" panose="020B0503020204020204" pitchFamily="34" charset="-122"/>
                          <a:sym typeface="Calibri" panose="020F0502020204030204" pitchFamily="34" charset="0"/>
                        </a:rPr>
                        <a:t>Safari</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9ADA"/>
                    </a:solidFill>
                  </a:tcPr>
                </a:tc>
              </a:tr>
              <a:tr h="525145">
                <a:tc>
                  <a:txBody>
                    <a:bodyPr/>
                    <a:lstStyle/>
                    <a:p>
                      <a:pPr marL="0" lvl="0" indent="0"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Ogg</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lvl="0" indent="0" algn="ctr"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No</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lvl="0" indent="0" algn="ctr"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3.5+</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lvl="0" indent="0" algn="ctr"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10.5+</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lvl="0" indent="0" algn="ctr"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5.0+</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lvl="0" indent="0" algn="ctr"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No</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r>
              <a:tr h="501015">
                <a:tc>
                  <a:txBody>
                    <a:bodyPr/>
                    <a:lstStyle/>
                    <a:p>
                      <a:pPr marL="0" lvl="0" indent="0"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MPEG4</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c>
                  <a:txBody>
                    <a:bodyPr/>
                    <a:lstStyle/>
                    <a:p>
                      <a:pPr marL="0" lvl="0" indent="0" algn="ctr"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9.0+</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c>
                  <a:txBody>
                    <a:bodyPr/>
                    <a:lstStyle/>
                    <a:p>
                      <a:pPr marL="0" lvl="0" indent="0" algn="ctr"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No</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c>
                  <a:txBody>
                    <a:bodyPr/>
                    <a:lstStyle/>
                    <a:p>
                      <a:pPr marL="0" lvl="0" indent="0" algn="ctr"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No</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c>
                  <a:txBody>
                    <a:bodyPr/>
                    <a:lstStyle/>
                    <a:p>
                      <a:pPr marL="0" lvl="0" indent="0" algn="ctr"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5.0+</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c>
                  <a:txBody>
                    <a:bodyPr/>
                    <a:lstStyle/>
                    <a:p>
                      <a:pPr marL="0" lvl="0" indent="0" algn="ctr"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3.0+</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r>
              <a:tr h="486410">
                <a:tc>
                  <a:txBody>
                    <a:bodyPr/>
                    <a:lstStyle/>
                    <a:p>
                      <a:pPr marL="0" lvl="0" indent="0"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WebM</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lvl="0" indent="0" algn="ctr"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No</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lvl="0" indent="0" algn="ctr"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4.0+</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lvl="0" indent="0" algn="ctr"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10.6+</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lvl="0" indent="0" algn="ctr"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6.0+</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lvl="0" indent="0" algn="ctr" defTabSz="914400">
                        <a:spcBef>
                          <a:spcPct val="0"/>
                        </a:spcBef>
                        <a:buFont typeface="Arial" panose="020B0604020202020204" pitchFamily="34" charset="0"/>
                        <a:buNone/>
                      </a:pPr>
                      <a:r>
                        <a:rPr lang="en-US" altLang="x-none" sz="1600" b="1" dirty="0">
                          <a:latin typeface="微软雅黑" panose="020B0503020204020204" pitchFamily="34" charset="-122"/>
                          <a:ea typeface="微软雅黑" panose="020B0503020204020204" pitchFamily="34" charset="-122"/>
                          <a:sym typeface="Calibri" panose="020F0502020204030204" pitchFamily="34" charset="0"/>
                        </a:rPr>
                        <a:t>No</a:t>
                      </a:r>
                    </a:p>
                  </a:txBody>
                  <a:tcPr marL="68580" marR="68580" marT="34290" marB="3429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r>
            </a:tbl>
          </a:graphicData>
        </a:graphic>
      </p:graphicFrame>
      <p:sp>
        <p:nvSpPr>
          <p:cNvPr id="7" name="灯片编号占位符 6"/>
          <p:cNvSpPr>
            <a:spLocks noGrp="1"/>
          </p:cNvSpPr>
          <p:nvPr>
            <p:ph type="sldNum" sz="quarter" idx="11"/>
          </p:nvPr>
        </p:nvSpPr>
        <p:spPr/>
        <p:txBody>
          <a:bodyPr/>
          <a:lstStyle/>
          <a:p>
            <a:fld id="{0C913308-F349-4B6D-A68A-DD1791B4A57B}" type="slidenum">
              <a:rPr lang="zh-CN" altLang="en-US" smtClean="0"/>
              <a:t>15</a:t>
            </a:fld>
            <a:r>
              <a:rPr lang="en-US" altLang="zh-CN" dirty="0"/>
              <a:t>/34</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81282">
                                            <p:txEl>
                                              <p:pRg st="0" end="0"/>
                                            </p:txEl>
                                          </p:spTgt>
                                        </p:tgtEl>
                                        <p:attrNameLst>
                                          <p:attrName>style.visibility</p:attrName>
                                        </p:attrNameLst>
                                      </p:cBhvr>
                                      <p:to>
                                        <p:strVal val="visible"/>
                                      </p:to>
                                    </p:set>
                                    <p:animEffect transition="in" filter="wipe(left)">
                                      <p:cBhvr>
                                        <p:cTn id="11" dur="500"/>
                                        <p:tgtEl>
                                          <p:spTgt spid="481282">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81282">
                                            <p:txEl>
                                              <p:pRg st="1" end="1"/>
                                            </p:txEl>
                                          </p:spTgt>
                                        </p:tgtEl>
                                        <p:attrNameLst>
                                          <p:attrName>style.visibility</p:attrName>
                                        </p:attrNameLst>
                                      </p:cBhvr>
                                      <p:to>
                                        <p:strVal val="visible"/>
                                      </p:to>
                                    </p:set>
                                    <p:animEffect transition="in" filter="wipe(left)">
                                      <p:cBhvr>
                                        <p:cTn id="15" dur="500"/>
                                        <p:tgtEl>
                                          <p:spTgt spid="481282">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idx="1"/>
          </p:nvPr>
        </p:nvSpPr>
        <p:spPr/>
        <p:txBody>
          <a:bodyPr/>
          <a:lstStyle/>
          <a:p>
            <a:pPr>
              <a:lnSpc>
                <a:spcPct val="150000"/>
              </a:lnSpc>
            </a:pPr>
            <a:r>
              <a:rPr lang="en-US" altLang="x-none" dirty="0">
                <a:sym typeface="+mn-ea"/>
              </a:rPr>
              <a:t>video</a:t>
            </a:r>
            <a:r>
              <a:rPr lang="zh-CN" altLang="en-US" dirty="0">
                <a:sym typeface="+mn-ea"/>
              </a:rPr>
              <a:t>元素允许多个</a:t>
            </a:r>
            <a:r>
              <a:rPr lang="en-US" altLang="x-none" dirty="0">
                <a:sym typeface="+mn-ea"/>
              </a:rPr>
              <a:t>source</a:t>
            </a:r>
            <a:r>
              <a:rPr lang="zh-CN" altLang="en-US" dirty="0">
                <a:sym typeface="+mn-ea"/>
              </a:rPr>
              <a:t>元素</a:t>
            </a:r>
            <a:endParaRPr lang="en-US" altLang="x-none" dirty="0"/>
          </a:p>
          <a:p>
            <a:pPr>
              <a:lnSpc>
                <a:spcPct val="150000"/>
              </a:lnSpc>
            </a:pPr>
            <a:r>
              <a:rPr lang="en-US" altLang="x-none" dirty="0">
                <a:sym typeface="+mn-ea"/>
              </a:rPr>
              <a:t>source</a:t>
            </a:r>
            <a:r>
              <a:rPr lang="zh-CN" altLang="en-US" dirty="0">
                <a:sym typeface="+mn-ea"/>
              </a:rPr>
              <a:t>可链接不同的视频文件</a:t>
            </a:r>
            <a:endParaRPr lang="zh-CN" altLang="en-US"/>
          </a:p>
          <a:p>
            <a:endParaRPr lang="zh-CN" altLang="en-US"/>
          </a:p>
        </p:txBody>
      </p:sp>
      <p:sp>
        <p:nvSpPr>
          <p:cNvPr id="2" name="标题 1"/>
          <p:cNvSpPr>
            <a:spLocks noGrp="1"/>
          </p:cNvSpPr>
          <p:nvPr>
            <p:ph type="title"/>
          </p:nvPr>
        </p:nvSpPr>
        <p:spPr/>
        <p:txBody>
          <a:bodyPr/>
          <a:lstStyle/>
          <a:p>
            <a:r>
              <a:rPr lang="en-US" altLang="x-none" sz="2775" dirty="0">
                <a:cs typeface="Arial" panose="020B0604020202020204" pitchFamily="34" charset="0"/>
                <a:sym typeface="+mn-ea"/>
              </a:rPr>
              <a:t>source</a:t>
            </a:r>
            <a:r>
              <a:rPr lang="zh-CN" altLang="en-US" sz="2775" dirty="0">
                <a:sym typeface="+mn-ea"/>
              </a:rPr>
              <a:t>元素</a:t>
            </a:r>
            <a:endParaRPr lang="zh-CN" altLang="en-US"/>
          </a:p>
        </p:txBody>
      </p:sp>
      <p:sp>
        <p:nvSpPr>
          <p:cNvPr id="4" name="AutoShape 12"/>
          <p:cNvSpPr>
            <a:spLocks noChangeArrowheads="1"/>
          </p:cNvSpPr>
          <p:nvPr/>
        </p:nvSpPr>
        <p:spPr bwMode="auto">
          <a:xfrm>
            <a:off x="720090" y="2663190"/>
            <a:ext cx="6154103" cy="1830229"/>
          </a:xfrm>
          <a:prstGeom prst="roundRect">
            <a:avLst>
              <a:gd name="adj" fmla="val 0"/>
            </a:avLst>
          </a:prstGeom>
          <a:solidFill>
            <a:srgbClr val="A6EBD1">
              <a:alpha val="22000"/>
            </a:srgbClr>
          </a:solidFill>
          <a:ln w="50800" cap="flat" cmpd="sng" algn="ctr">
            <a:solidFill>
              <a:srgbClr val="009ADA"/>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defTabSz="381000">
              <a:lnSpc>
                <a:spcPct val="120000"/>
              </a:lnSpc>
              <a:buClr>
                <a:schemeClr val="folHlink"/>
              </a:buClr>
              <a:buSzPct val="60000"/>
              <a:buFont typeface="Wingdings" panose="05000000000000000000" pitchFamily="2" charset="2"/>
              <a:buNone/>
              <a:defRPr/>
            </a:pPr>
            <a:r>
              <a:rPr lang="zh-CN" altLang="en-US" sz="1350" b="1" dirty="0">
                <a:solidFill>
                  <a:schemeClr val="tx1"/>
                </a:solidFill>
                <a:latin typeface="+mn-lt"/>
                <a:ea typeface="黑体" panose="02010609060101010101" pitchFamily="49" charset="-122"/>
              </a:rPr>
              <a:t>&lt;h2&gt;在html5中播放音频：&lt;/h2&gt; </a:t>
            </a:r>
          </a:p>
          <a:p>
            <a:pPr defTabSz="381000">
              <a:lnSpc>
                <a:spcPct val="120000"/>
              </a:lnSpc>
              <a:buClr>
                <a:schemeClr val="folHlink"/>
              </a:buClr>
              <a:buSzPct val="60000"/>
              <a:buFont typeface="Wingdings" panose="05000000000000000000" pitchFamily="2" charset="2"/>
              <a:buNone/>
              <a:defRPr/>
            </a:pPr>
            <a:r>
              <a:rPr lang="zh-CN" altLang="en-US" sz="1350" b="1" dirty="0">
                <a:latin typeface="+mn-lt"/>
                <a:ea typeface="黑体" panose="02010609060101010101" pitchFamily="49" charset="-122"/>
              </a:rPr>
              <a:t>&lt;video controls="controls"&gt;</a:t>
            </a:r>
          </a:p>
          <a:p>
            <a:pPr defTabSz="381000">
              <a:lnSpc>
                <a:spcPct val="120000"/>
              </a:lnSpc>
              <a:buClr>
                <a:schemeClr val="folHlink"/>
              </a:buClr>
              <a:buSzPct val="60000"/>
              <a:buFont typeface="Wingdings" panose="05000000000000000000" pitchFamily="2" charset="2"/>
              <a:buNone/>
              <a:defRPr/>
            </a:pPr>
            <a:r>
              <a:rPr lang="zh-CN" altLang="en-US" sz="1350" b="1" dirty="0">
                <a:latin typeface="+mn-lt"/>
                <a:ea typeface="黑体" panose="02010609060101010101" pitchFamily="49" charset="-122"/>
              </a:rPr>
              <a:t>      &lt;</a:t>
            </a:r>
            <a:r>
              <a:rPr lang="zh-CN" altLang="en-US" sz="1350" b="1" dirty="0">
                <a:solidFill>
                  <a:srgbClr val="FF0000"/>
                </a:solidFill>
                <a:latin typeface="+mn-lt"/>
                <a:ea typeface="黑体" panose="02010609060101010101" pitchFamily="49" charset="-122"/>
              </a:rPr>
              <a:t>source </a:t>
            </a:r>
            <a:r>
              <a:rPr lang="zh-CN" altLang="en-US" sz="1350" b="1" dirty="0">
                <a:latin typeface="+mn-lt"/>
                <a:ea typeface="黑体" panose="02010609060101010101" pitchFamily="49" charset="-122"/>
              </a:rPr>
              <a:t>src="video/video.mp4"/&gt;</a:t>
            </a:r>
          </a:p>
          <a:p>
            <a:pPr defTabSz="381000">
              <a:lnSpc>
                <a:spcPct val="120000"/>
              </a:lnSpc>
              <a:buClr>
                <a:schemeClr val="folHlink"/>
              </a:buClr>
              <a:buSzPct val="60000"/>
              <a:buFont typeface="Wingdings" panose="05000000000000000000" pitchFamily="2" charset="2"/>
              <a:buNone/>
              <a:defRPr/>
            </a:pPr>
            <a:r>
              <a:rPr lang="zh-CN" altLang="en-US" sz="1350" b="1" dirty="0">
                <a:latin typeface="+mn-lt"/>
                <a:ea typeface="黑体" panose="02010609060101010101" pitchFamily="49" charset="-122"/>
              </a:rPr>
              <a:t>      &lt;</a:t>
            </a:r>
            <a:r>
              <a:rPr lang="zh-CN" altLang="en-US" sz="1350" b="1" dirty="0">
                <a:solidFill>
                  <a:srgbClr val="FF0000"/>
                </a:solidFill>
                <a:latin typeface="+mn-lt"/>
                <a:ea typeface="黑体" panose="02010609060101010101" pitchFamily="49" charset="-122"/>
              </a:rPr>
              <a:t>source </a:t>
            </a:r>
            <a:r>
              <a:rPr lang="zh-CN" altLang="en-US" sz="1350" b="1" dirty="0">
                <a:latin typeface="+mn-lt"/>
                <a:ea typeface="黑体" panose="02010609060101010101" pitchFamily="49" charset="-122"/>
              </a:rPr>
              <a:t>src="video/video.ogg"/&gt;</a:t>
            </a:r>
          </a:p>
          <a:p>
            <a:pPr defTabSz="381000">
              <a:lnSpc>
                <a:spcPct val="120000"/>
              </a:lnSpc>
              <a:buClr>
                <a:schemeClr val="folHlink"/>
              </a:buClr>
              <a:buSzPct val="60000"/>
              <a:buFont typeface="Wingdings" panose="05000000000000000000" pitchFamily="2" charset="2"/>
              <a:buNone/>
              <a:defRPr/>
            </a:pPr>
            <a:r>
              <a:rPr lang="zh-CN" altLang="en-US" sz="1350" b="1" dirty="0">
                <a:latin typeface="+mn-lt"/>
                <a:ea typeface="黑体" panose="02010609060101010101" pitchFamily="49" charset="-122"/>
              </a:rPr>
              <a:t>      &lt;</a:t>
            </a:r>
            <a:r>
              <a:rPr lang="zh-CN" altLang="en-US" sz="1350" b="1" dirty="0">
                <a:solidFill>
                  <a:srgbClr val="FF0000"/>
                </a:solidFill>
                <a:latin typeface="+mn-lt"/>
                <a:ea typeface="黑体" panose="02010609060101010101" pitchFamily="49" charset="-122"/>
              </a:rPr>
              <a:t>source </a:t>
            </a:r>
            <a:r>
              <a:rPr lang="zh-CN" altLang="en-US" sz="1350" b="1" dirty="0">
                <a:latin typeface="+mn-lt"/>
                <a:ea typeface="黑体" panose="02010609060101010101" pitchFamily="49" charset="-122"/>
              </a:rPr>
              <a:t>src="video/video.webm"/&gt;</a:t>
            </a:r>
          </a:p>
          <a:p>
            <a:pPr defTabSz="381000">
              <a:lnSpc>
                <a:spcPct val="120000"/>
              </a:lnSpc>
              <a:buClr>
                <a:schemeClr val="folHlink"/>
              </a:buClr>
              <a:buSzPct val="60000"/>
              <a:buFont typeface="Wingdings" panose="05000000000000000000" pitchFamily="2" charset="2"/>
              <a:buNone/>
              <a:defRPr/>
            </a:pPr>
            <a:r>
              <a:rPr lang="zh-CN" altLang="en-US" sz="1350" b="1" dirty="0">
                <a:latin typeface="+mn-lt"/>
                <a:ea typeface="黑体" panose="02010609060101010101" pitchFamily="49" charset="-122"/>
              </a:rPr>
              <a:t>     您的浏览器不支持video播放的视频</a:t>
            </a:r>
          </a:p>
          <a:p>
            <a:pPr defTabSz="381000">
              <a:lnSpc>
                <a:spcPct val="120000"/>
              </a:lnSpc>
              <a:buClr>
                <a:schemeClr val="folHlink"/>
              </a:buClr>
              <a:buSzPct val="60000"/>
              <a:buFont typeface="Wingdings" panose="05000000000000000000" pitchFamily="2" charset="2"/>
              <a:buNone/>
              <a:defRPr/>
            </a:pPr>
            <a:r>
              <a:rPr lang="zh-CN" altLang="en-US" sz="1350" b="1" dirty="0">
                <a:latin typeface="+mn-lt"/>
                <a:ea typeface="黑体" panose="02010609060101010101" pitchFamily="49" charset="-122"/>
              </a:rPr>
              <a:t>&lt;/video&gt;</a:t>
            </a:r>
          </a:p>
        </p:txBody>
      </p:sp>
      <p:grpSp>
        <p:nvGrpSpPr>
          <p:cNvPr id="21" name="组合 20"/>
          <p:cNvGrpSpPr/>
          <p:nvPr/>
        </p:nvGrpSpPr>
        <p:grpSpPr>
          <a:xfrm>
            <a:off x="290195" y="2138680"/>
            <a:ext cx="436880" cy="531495"/>
            <a:chOff x="5589" y="3816"/>
            <a:chExt cx="688" cy="837"/>
          </a:xfrm>
        </p:grpSpPr>
        <p:sp>
          <p:nvSpPr>
            <p:cNvPr id="56" name="TextBox 65"/>
            <p:cNvSpPr txBox="1"/>
            <p:nvPr/>
          </p:nvSpPr>
          <p:spPr>
            <a:xfrm>
              <a:off x="5589" y="4267"/>
              <a:ext cx="688" cy="386"/>
            </a:xfrm>
            <a:prstGeom prst="rect">
              <a:avLst/>
            </a:prstGeom>
            <a:noFill/>
            <a:effectLst/>
          </p:spPr>
          <p:txBody>
            <a:bodyPr wrap="none" rtlCol="0">
              <a:spAutoFit/>
            </a:bodyPr>
            <a:lstStyle/>
            <a:p>
              <a:pPr algn="ctr"/>
              <a:r>
                <a:rPr lang="zh-CN" altLang="en-US" sz="1000" b="1" dirty="0">
                  <a:solidFill>
                    <a:srgbClr val="0099D8"/>
                  </a:solidFill>
                  <a:latin typeface="Arial" panose="020B0604020202020204" pitchFamily="34" charset="0"/>
                  <a:ea typeface="微软雅黑" panose="020B0503020204020204" pitchFamily="34" charset="-122"/>
                </a:rPr>
                <a:t>示例</a:t>
              </a:r>
            </a:p>
          </p:txBody>
        </p:sp>
        <p:pic>
          <p:nvPicPr>
            <p:cNvPr id="57" name="图片 56" descr="C:\Users\Lenovo\Desktop\icon\电脑.png电脑"/>
            <p:cNvPicPr>
              <a:picLocks noChangeAspect="1"/>
            </p:cNvPicPr>
            <p:nvPr/>
          </p:nvPicPr>
          <p:blipFill>
            <a:blip r:embed="rId3" cstate="screen"/>
            <a:srcRect/>
            <a:stretch>
              <a:fillRect/>
            </a:stretch>
          </p:blipFill>
          <p:spPr>
            <a:xfrm>
              <a:off x="5713" y="3816"/>
              <a:ext cx="440" cy="439"/>
            </a:xfrm>
            <a:prstGeom prst="rect">
              <a:avLst/>
            </a:prstGeom>
          </p:spPr>
        </p:pic>
      </p:grpSp>
      <p:grpSp>
        <p:nvGrpSpPr>
          <p:cNvPr id="11" name="组合 10"/>
          <p:cNvGrpSpPr/>
          <p:nvPr/>
        </p:nvGrpSpPr>
        <p:grpSpPr>
          <a:xfrm>
            <a:off x="2364105" y="4561840"/>
            <a:ext cx="4497705" cy="427990"/>
            <a:chOff x="1403648" y="3795886"/>
            <a:chExt cx="5714808" cy="321469"/>
          </a:xfrm>
        </p:grpSpPr>
        <p:sp>
          <p:nvSpPr>
            <p:cNvPr id="12" name="圆角矩形 11"/>
            <p:cNvSpPr/>
            <p:nvPr/>
          </p:nvSpPr>
          <p:spPr bwMode="auto">
            <a:xfrm>
              <a:off x="1403648" y="3795886"/>
              <a:ext cx="500044" cy="321469"/>
            </a:xfrm>
            <a:prstGeom prst="roundRect">
              <a:avLst/>
            </a:prstGeom>
            <a:solidFill>
              <a:srgbClr val="00B0F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3" name="圆角矩形 12"/>
            <p:cNvSpPr/>
            <p:nvPr/>
          </p:nvSpPr>
          <p:spPr bwMode="auto">
            <a:xfrm>
              <a:off x="1975126" y="3795886"/>
              <a:ext cx="5143330" cy="321469"/>
            </a:xfrm>
            <a:prstGeom prst="roundRect">
              <a:avLst/>
            </a:prstGeom>
            <a:solidFill>
              <a:srgbClr val="00B0F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4" name="Picture 8"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3827363"/>
              <a:ext cx="571479" cy="256555"/>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3"/>
            <p:cNvSpPr txBox="1"/>
            <p:nvPr/>
          </p:nvSpPr>
          <p:spPr bwMode="auto">
            <a:xfrm>
              <a:off x="2243563" y="3829273"/>
              <a:ext cx="4874893" cy="253264"/>
            </a:xfrm>
            <a:prstGeom prst="rect">
              <a:avLst/>
            </a:prstGeom>
            <a:noFill/>
            <a:effectLst/>
          </p:spPr>
          <p:txBody>
            <a:bodyPr wrap="square">
              <a:spAutoFit/>
            </a:bodyPr>
            <a:lstStyle/>
            <a:p>
              <a:pPr algn="ctr">
                <a:defRPr/>
              </a:pPr>
              <a:r>
                <a:rPr lang="zh-CN" altLang="en-US" sz="1600" b="1" noProof="1">
                  <a:solidFill>
                    <a:srgbClr val="FFFFFF"/>
                  </a:solidFill>
                  <a:latin typeface="黑体" panose="02010609060101010101" pitchFamily="49" charset="-122"/>
                  <a:ea typeface="黑体" panose="02010609060101010101" pitchFamily="49" charset="-122"/>
                  <a:cs typeface="+mn-ea"/>
                </a:rPr>
                <a:t>演示示</a:t>
              </a:r>
              <a:r>
                <a:rPr lang="zh-CN" altLang="en-US" sz="1600" b="1" noProof="1">
                  <a:solidFill>
                    <a:schemeClr val="bg1"/>
                  </a:solidFill>
                  <a:latin typeface="黑体" panose="02010609060101010101" pitchFamily="49" charset="-122"/>
                  <a:ea typeface="黑体" panose="02010609060101010101" pitchFamily="49" charset="-122"/>
                  <a:cs typeface="+mn-ea"/>
                </a:rPr>
                <a:t>例</a:t>
              </a:r>
              <a:r>
                <a:rPr lang="en-US" altLang="zh-CN" sz="1600" b="1" noProof="1">
                  <a:solidFill>
                    <a:schemeClr val="bg1"/>
                  </a:solidFill>
                  <a:latin typeface="黑体" panose="02010609060101010101" pitchFamily="49" charset="-122"/>
                  <a:ea typeface="黑体" panose="02010609060101010101" pitchFamily="49" charset="-122"/>
                  <a:cs typeface="+mn-ea"/>
                </a:rPr>
                <a:t>05</a:t>
              </a:r>
              <a:r>
                <a:rPr lang="zh-CN" altLang="en-US" sz="1600" b="1" noProof="1">
                  <a:solidFill>
                    <a:schemeClr val="bg1"/>
                  </a:solidFill>
                  <a:latin typeface="黑体" panose="02010609060101010101" pitchFamily="49" charset="-122"/>
                  <a:ea typeface="黑体" panose="02010609060101010101" pitchFamily="49" charset="-122"/>
                  <a:cs typeface="+mn-ea"/>
                </a:rPr>
                <a:t>：</a:t>
              </a:r>
              <a:r>
                <a:rPr lang="en-US" altLang="zh-CN" sz="1600" b="1" noProof="1">
                  <a:solidFill>
                    <a:schemeClr val="bg1"/>
                  </a:solidFill>
                  <a:latin typeface="黑体" panose="02010609060101010101" pitchFamily="49" charset="-122"/>
                  <a:ea typeface="黑体" panose="02010609060101010101" pitchFamily="49" charset="-122"/>
                  <a:cs typeface="+mn-ea"/>
                </a:rPr>
                <a:t>HTML5</a:t>
              </a:r>
              <a:r>
                <a:rPr lang="zh-CN" altLang="en-US" sz="1600" b="1" noProof="1">
                  <a:solidFill>
                    <a:schemeClr val="bg1"/>
                  </a:solidFill>
                  <a:latin typeface="黑体" panose="02010609060101010101" pitchFamily="49" charset="-122"/>
                  <a:ea typeface="黑体" panose="02010609060101010101" pitchFamily="49" charset="-122"/>
                  <a:cs typeface="+mn-ea"/>
                </a:rPr>
                <a:t>实现视频播放</a:t>
              </a:r>
              <a:endParaRPr lang="zh-CN" altLang="en-US" sz="1600" b="1" spc="300" noProof="1">
                <a:solidFill>
                  <a:schemeClr val="bg1"/>
                </a:solidFill>
                <a:latin typeface="黑体" panose="02010609060101010101" pitchFamily="49" charset="-122"/>
                <a:ea typeface="黑体" panose="02010609060101010101" pitchFamily="49" charset="-122"/>
                <a:cs typeface="+mn-ea"/>
                <a:sym typeface="+mn-ea"/>
              </a:endParaRPr>
            </a:p>
          </p:txBody>
        </p:sp>
      </p:grpSp>
      <p:sp>
        <p:nvSpPr>
          <p:cNvPr id="5" name="灯片编号占位符 4"/>
          <p:cNvSpPr>
            <a:spLocks noGrp="1"/>
          </p:cNvSpPr>
          <p:nvPr>
            <p:ph type="sldNum" sz="quarter" idx="11"/>
          </p:nvPr>
        </p:nvSpPr>
        <p:spPr/>
        <p:txBody>
          <a:bodyPr/>
          <a:lstStyle/>
          <a:p>
            <a:fld id="{0C913308-F349-4B6D-A68A-DD1791B4A57B}" type="slidenum">
              <a:rPr lang="zh-CN" altLang="en-US" smtClean="0"/>
              <a:t>16</a:t>
            </a:fld>
            <a:r>
              <a:rPr lang="en-US" altLang="zh-CN" dirty="0"/>
              <a:t>/34</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775" dirty="0">
                <a:sym typeface="+mn-ea"/>
              </a:rPr>
              <a:t>C</a:t>
            </a:r>
            <a:r>
              <a:rPr lang="zh-CN" altLang="en-US" sz="2775" dirty="0">
                <a:sym typeface="+mn-ea"/>
              </a:rPr>
              <a:t>anvas概念</a:t>
            </a:r>
            <a:endParaRPr lang="zh-CN"/>
          </a:p>
        </p:txBody>
      </p:sp>
      <p:sp>
        <p:nvSpPr>
          <p:cNvPr id="4" name="内容占位符 3"/>
          <p:cNvSpPr>
            <a:spLocks noGrp="1"/>
          </p:cNvSpPr>
          <p:nvPr>
            <p:ph idx="1"/>
          </p:nvPr>
        </p:nvSpPr>
        <p:spPr>
          <a:xfrm>
            <a:off x="578644" y="981075"/>
            <a:ext cx="8276749" cy="3613785"/>
          </a:xfrm>
        </p:spPr>
        <p:txBody>
          <a:bodyPr/>
          <a:lstStyle/>
          <a:p>
            <a:pPr eaLnBrk="1" hangingPunct="1">
              <a:lnSpc>
                <a:spcPct val="150000"/>
              </a:lnSpc>
            </a:pPr>
            <a:r>
              <a:rPr lang="en-US" altLang="zh-CN" dirty="0">
                <a:latin typeface="Arial" panose="020B0604020202020204" pitchFamily="34" charset="0"/>
                <a:cs typeface="Arial" panose="020B0604020202020204" pitchFamily="34" charset="0"/>
                <a:sym typeface="+mn-ea"/>
              </a:rPr>
              <a:t>HTML5</a:t>
            </a:r>
            <a:r>
              <a:rPr lang="zh-CN" altLang="en-US" dirty="0">
                <a:latin typeface="Arial" panose="020B0604020202020204" pitchFamily="34" charset="0"/>
                <a:cs typeface="Arial" panose="020B0604020202020204" pitchFamily="34" charset="0"/>
                <a:sym typeface="+mn-ea"/>
              </a:rPr>
              <a:t>的</a:t>
            </a:r>
            <a:r>
              <a:rPr lang="en-US" altLang="zh-CN" dirty="0">
                <a:latin typeface="Arial" panose="020B0604020202020204" pitchFamily="34" charset="0"/>
                <a:cs typeface="Arial" panose="020B0604020202020204" pitchFamily="34" charset="0"/>
                <a:sym typeface="+mn-ea"/>
              </a:rPr>
              <a:t>Canvas</a:t>
            </a:r>
            <a:r>
              <a:rPr lang="zh-CN" altLang="en-US" dirty="0">
                <a:latin typeface="Arial" panose="020B0604020202020204" pitchFamily="34" charset="0"/>
                <a:cs typeface="Arial" panose="020B0604020202020204" pitchFamily="34" charset="0"/>
                <a:sym typeface="+mn-ea"/>
              </a:rPr>
              <a:t>元素使用</a:t>
            </a:r>
            <a:r>
              <a:rPr lang="en-US" altLang="zh-CN" dirty="0">
                <a:latin typeface="Arial" panose="020B0604020202020204" pitchFamily="34" charset="0"/>
                <a:cs typeface="Arial" panose="020B0604020202020204" pitchFamily="34" charset="0"/>
                <a:sym typeface="+mn-ea"/>
              </a:rPr>
              <a:t>JavaScript</a:t>
            </a:r>
            <a:r>
              <a:rPr lang="zh-CN" altLang="en-US" dirty="0">
                <a:latin typeface="Arial" panose="020B0604020202020204" pitchFamily="34" charset="0"/>
                <a:cs typeface="Arial" panose="020B0604020202020204" pitchFamily="34" charset="0"/>
                <a:sym typeface="+mn-ea"/>
              </a:rPr>
              <a:t>在网页上绘制图像</a:t>
            </a:r>
            <a:endParaRPr lang="en-US" altLang="zh-CN" dirty="0">
              <a:latin typeface="Arial" panose="020B0604020202020204" pitchFamily="34" charset="0"/>
              <a:cs typeface="Arial" panose="020B0604020202020204" pitchFamily="34" charset="0"/>
            </a:endParaRPr>
          </a:p>
          <a:p>
            <a:pPr eaLnBrk="1" hangingPunct="1">
              <a:lnSpc>
                <a:spcPct val="150000"/>
              </a:lnSpc>
            </a:pPr>
            <a:r>
              <a:rPr lang="zh-CN" altLang="en-US" dirty="0">
                <a:latin typeface="Arial" panose="020B0604020202020204" pitchFamily="34" charset="0"/>
                <a:cs typeface="Arial" panose="020B0604020202020204" pitchFamily="34" charset="0"/>
                <a:sym typeface="+mn-ea"/>
              </a:rPr>
              <a:t>画布是一个矩形区域，可以控制其每一个像素</a:t>
            </a:r>
            <a:endParaRPr lang="en-US" altLang="zh-CN" dirty="0">
              <a:latin typeface="Arial" panose="020B0604020202020204" pitchFamily="34" charset="0"/>
              <a:cs typeface="Arial" panose="020B0604020202020204" pitchFamily="34" charset="0"/>
            </a:endParaRPr>
          </a:p>
          <a:p>
            <a:pPr eaLnBrk="1" hangingPunct="1">
              <a:lnSpc>
                <a:spcPct val="150000"/>
              </a:lnSpc>
            </a:pPr>
            <a:r>
              <a:rPr lang="en-US" altLang="zh-CN" dirty="0">
                <a:latin typeface="Arial" panose="020B0604020202020204" pitchFamily="34" charset="0"/>
                <a:cs typeface="Arial" panose="020B0604020202020204" pitchFamily="34" charset="0"/>
                <a:sym typeface="+mn-ea"/>
              </a:rPr>
              <a:t>Canvas</a:t>
            </a:r>
            <a:r>
              <a:rPr lang="zh-CN" altLang="en-US" dirty="0">
                <a:latin typeface="Arial" panose="020B0604020202020204" pitchFamily="34" charset="0"/>
                <a:cs typeface="Arial" panose="020B0604020202020204" pitchFamily="34" charset="0"/>
                <a:sym typeface="+mn-ea"/>
              </a:rPr>
              <a:t>拥有多种绘制矩形、路径、圆形、字符以及添加图像的方法</a:t>
            </a:r>
            <a:endParaRPr lang="zh-CN" altLang="en-US"/>
          </a:p>
        </p:txBody>
      </p:sp>
      <p:sp>
        <p:nvSpPr>
          <p:cNvPr id="5" name="灯片编号占位符 4"/>
          <p:cNvSpPr>
            <a:spLocks noGrp="1"/>
          </p:cNvSpPr>
          <p:nvPr>
            <p:ph type="sldNum" sz="quarter" idx="11"/>
          </p:nvPr>
        </p:nvSpPr>
        <p:spPr/>
        <p:txBody>
          <a:bodyPr/>
          <a:lstStyle/>
          <a:p>
            <a:fld id="{0C913308-F349-4B6D-A68A-DD1791B4A57B}" type="slidenum">
              <a:rPr lang="zh-CN" altLang="en-US" smtClean="0"/>
              <a:t>17</a:t>
            </a:fld>
            <a:r>
              <a:rPr lang="en-US" altLang="zh-CN" dirty="0"/>
              <a:t>/34</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HTML5</a:t>
            </a:r>
            <a:r>
              <a:rPr lang="zh-CN" altLang="en-US"/>
              <a:t>新增</a:t>
            </a:r>
            <a:r>
              <a:rPr lang="zh-CN" altLang="en-US">
                <a:sym typeface="+mn-ea"/>
              </a:rPr>
              <a:t>全局属性</a:t>
            </a:r>
            <a:endParaRPr lang="zh-CN" altLang="en-US"/>
          </a:p>
        </p:txBody>
      </p:sp>
      <p:sp>
        <p:nvSpPr>
          <p:cNvPr id="25" name="AutoShape 3"/>
          <p:cNvSpPr>
            <a:spLocks noChangeArrowheads="1"/>
          </p:cNvSpPr>
          <p:nvPr/>
        </p:nvSpPr>
        <p:spPr bwMode="auto">
          <a:xfrm>
            <a:off x="916940" y="1057910"/>
            <a:ext cx="7282815" cy="3054985"/>
          </a:xfrm>
          <a:prstGeom prst="roundRect">
            <a:avLst>
              <a:gd name="adj" fmla="val 0"/>
            </a:avLst>
          </a:prstGeom>
          <a:solidFill>
            <a:srgbClr val="A6EBD1">
              <a:alpha val="22000"/>
            </a:srgbClr>
          </a:solidFill>
          <a:ln w="50800" cap="flat" cmpd="sng" algn="ctr">
            <a:solidFill>
              <a:srgbClr val="0099D8"/>
            </a:solidFill>
            <a:prstDash val="solid"/>
            <a:round/>
            <a:headEnd type="none" w="med" len="med"/>
            <a:tailEnd type="none" w="med" len="med"/>
          </a:ln>
          <a:effectLst>
            <a:outerShdw blurRad="38100" sx="101000" sy="101000" algn="ctr" rotWithShape="0">
              <a:prstClr val="black">
                <a:alpha val="10000"/>
              </a:prstClr>
            </a:outerShdw>
          </a:effectLst>
        </p:spPr>
        <p:txBody>
          <a:bodyPr>
            <a:noAutofit/>
          </a:bodyPr>
          <a:lstStyle/>
          <a:p>
            <a:pPr lvl="0" algn="l" defTabSz="1218565"/>
            <a:r>
              <a:rPr lang="en-US" altLang="zh-CN" sz="1350" b="1" dirty="0">
                <a:solidFill>
                  <a:schemeClr val="accent5">
                    <a:lumMod val="10000"/>
                  </a:schemeClr>
                </a:solidFill>
                <a:ea typeface="黑体" panose="02010609060101010101" pitchFamily="49" charset="-122"/>
                <a:sym typeface="+mn-ea"/>
              </a:rPr>
              <a:t>&lt;div class="container"&gt;</a:t>
            </a:r>
            <a:endParaRPr lang="en-US" altLang="zh-CN" sz="1350" b="1" dirty="0">
              <a:solidFill>
                <a:schemeClr val="accent5">
                  <a:lumMod val="10000"/>
                </a:schemeClr>
              </a:solidFill>
              <a:latin typeface="+mn-lt"/>
              <a:ea typeface="黑体" panose="02010609060101010101" pitchFamily="49" charset="-122"/>
              <a:sym typeface="+mn-ea"/>
            </a:endParaRPr>
          </a:p>
          <a:p>
            <a:pPr lvl="0" algn="l" defTabSz="1218565"/>
            <a:r>
              <a:rPr lang="en-US" altLang="zh-CN" sz="1350" b="1" dirty="0">
                <a:solidFill>
                  <a:schemeClr val="accent5">
                    <a:lumMod val="10000"/>
                  </a:schemeClr>
                </a:solidFill>
                <a:ea typeface="黑体" panose="02010609060101010101" pitchFamily="49" charset="-122"/>
                <a:sym typeface="+mn-ea"/>
              </a:rPr>
              <a:t>      &lt;!--</a:t>
            </a:r>
            <a:r>
              <a:rPr lang="en-US" altLang="zh-CN" sz="1350" b="1" dirty="0">
                <a:solidFill>
                  <a:srgbClr val="FF0000"/>
                </a:solidFill>
                <a:ea typeface="黑体" panose="02010609060101010101" pitchFamily="49" charset="-122"/>
                <a:sym typeface="+mn-ea"/>
              </a:rPr>
              <a:t>contenteditable</a:t>
            </a:r>
            <a:r>
              <a:rPr lang="en-US" altLang="zh-CN" sz="1350" b="1" dirty="0">
                <a:solidFill>
                  <a:schemeClr val="accent5">
                    <a:lumMod val="10000"/>
                  </a:schemeClr>
                </a:solidFill>
                <a:ea typeface="黑体" panose="02010609060101010101" pitchFamily="49" charset="-122"/>
                <a:sym typeface="+mn-ea"/>
              </a:rPr>
              <a:t>--&gt;</a:t>
            </a:r>
            <a:endParaRPr lang="en-US" altLang="zh-CN" sz="1350" b="1" dirty="0">
              <a:solidFill>
                <a:schemeClr val="accent5">
                  <a:lumMod val="10000"/>
                </a:schemeClr>
              </a:solidFill>
              <a:latin typeface="+mn-lt"/>
              <a:ea typeface="黑体" panose="02010609060101010101" pitchFamily="49" charset="-122"/>
              <a:sym typeface="+mn-ea"/>
            </a:endParaRPr>
          </a:p>
          <a:p>
            <a:pPr lvl="0" algn="l" defTabSz="1218565"/>
            <a:r>
              <a:rPr lang="en-US" altLang="zh-CN" sz="1350" b="1" dirty="0">
                <a:solidFill>
                  <a:schemeClr val="accent5">
                    <a:lumMod val="10000"/>
                  </a:schemeClr>
                </a:solidFill>
                <a:ea typeface="黑体" panose="02010609060101010101" pitchFamily="49" charset="-122"/>
                <a:sym typeface="+mn-ea"/>
              </a:rPr>
              <a:t>      &lt;p contenteditable="true" class="green"&gt;这是一个可编辑的段落。&lt;/p&gt;</a:t>
            </a:r>
            <a:endParaRPr lang="en-US" altLang="zh-CN" sz="1350" b="1" dirty="0">
              <a:solidFill>
                <a:schemeClr val="accent5">
                  <a:lumMod val="10000"/>
                </a:schemeClr>
              </a:solidFill>
              <a:latin typeface="+mn-lt"/>
              <a:ea typeface="黑体" panose="02010609060101010101" pitchFamily="49" charset="-122"/>
              <a:sym typeface="+mn-ea"/>
            </a:endParaRPr>
          </a:p>
          <a:p>
            <a:pPr lvl="0" algn="l" defTabSz="1218565"/>
            <a:r>
              <a:rPr lang="en-US" altLang="zh-CN" sz="1350" b="1" dirty="0">
                <a:solidFill>
                  <a:schemeClr val="accent5">
                    <a:lumMod val="10000"/>
                  </a:schemeClr>
                </a:solidFill>
                <a:ea typeface="黑体" panose="02010609060101010101" pitchFamily="49" charset="-122"/>
                <a:sym typeface="+mn-ea"/>
              </a:rPr>
              <a:t>      &lt;!--</a:t>
            </a:r>
            <a:r>
              <a:rPr lang="en-US" altLang="zh-CN" sz="1350" b="1" dirty="0">
                <a:solidFill>
                  <a:srgbClr val="FF0000"/>
                </a:solidFill>
                <a:ea typeface="黑体" panose="02010609060101010101" pitchFamily="49" charset="-122"/>
                <a:sym typeface="+mn-ea"/>
              </a:rPr>
              <a:t>designMode</a:t>
            </a:r>
            <a:r>
              <a:rPr lang="en-US" altLang="zh-CN" sz="1350" b="1" dirty="0">
                <a:solidFill>
                  <a:schemeClr val="accent5">
                    <a:lumMod val="10000"/>
                  </a:schemeClr>
                </a:solidFill>
                <a:ea typeface="黑体" panose="02010609060101010101" pitchFamily="49" charset="-122"/>
                <a:sym typeface="+mn-ea"/>
              </a:rPr>
              <a:t>--&gt;</a:t>
            </a:r>
            <a:endParaRPr lang="en-US" altLang="zh-CN" sz="1350" b="1" dirty="0">
              <a:solidFill>
                <a:schemeClr val="accent5">
                  <a:lumMod val="10000"/>
                </a:schemeClr>
              </a:solidFill>
              <a:latin typeface="+mn-lt"/>
              <a:ea typeface="黑体" panose="02010609060101010101" pitchFamily="49" charset="-122"/>
              <a:sym typeface="+mn-ea"/>
            </a:endParaRPr>
          </a:p>
          <a:p>
            <a:pPr lvl="0" algn="l" defTabSz="1218565"/>
            <a:r>
              <a:rPr lang="en-US" altLang="zh-CN" sz="1350" b="1" dirty="0">
                <a:solidFill>
                  <a:schemeClr val="accent5">
                    <a:lumMod val="10000"/>
                  </a:schemeClr>
                </a:solidFill>
                <a:ea typeface="黑体" panose="02010609060101010101" pitchFamily="49" charset="-122"/>
                <a:sym typeface="+mn-ea"/>
              </a:rPr>
              <a:t>      &lt;p class="blue" id="edit" &gt;我能变成可编辑的文本。&lt;/p&gt;</a:t>
            </a:r>
            <a:endParaRPr lang="en-US" altLang="zh-CN" sz="1350" b="1" dirty="0">
              <a:solidFill>
                <a:schemeClr val="accent5">
                  <a:lumMod val="10000"/>
                </a:schemeClr>
              </a:solidFill>
              <a:latin typeface="+mn-lt"/>
              <a:ea typeface="黑体" panose="02010609060101010101" pitchFamily="49" charset="-122"/>
              <a:sym typeface="+mn-ea"/>
            </a:endParaRPr>
          </a:p>
          <a:p>
            <a:pPr lvl="0" algn="l" defTabSz="1218565"/>
            <a:r>
              <a:rPr lang="en-US" altLang="zh-CN" sz="1350" b="1" dirty="0">
                <a:solidFill>
                  <a:schemeClr val="accent5">
                    <a:lumMod val="10000"/>
                  </a:schemeClr>
                </a:solidFill>
                <a:ea typeface="黑体" panose="02010609060101010101" pitchFamily="49" charset="-122"/>
                <a:sym typeface="+mn-ea"/>
              </a:rPr>
              <a:t>      &lt;!--</a:t>
            </a:r>
            <a:r>
              <a:rPr lang="en-US" altLang="zh-CN" sz="1350" b="1" dirty="0">
                <a:solidFill>
                  <a:srgbClr val="FF0000"/>
                </a:solidFill>
                <a:ea typeface="黑体" panose="02010609060101010101" pitchFamily="49" charset="-122"/>
                <a:sym typeface="+mn-ea"/>
              </a:rPr>
              <a:t>hidden</a:t>
            </a:r>
            <a:r>
              <a:rPr lang="en-US" altLang="zh-CN" sz="1350" b="1" dirty="0">
                <a:solidFill>
                  <a:schemeClr val="accent5">
                    <a:lumMod val="10000"/>
                  </a:schemeClr>
                </a:solidFill>
                <a:ea typeface="黑体" panose="02010609060101010101" pitchFamily="49" charset="-122"/>
                <a:sym typeface="+mn-ea"/>
              </a:rPr>
              <a:t>--&gt;</a:t>
            </a:r>
            <a:endParaRPr lang="en-US" altLang="zh-CN" sz="1350" b="1" dirty="0">
              <a:solidFill>
                <a:schemeClr val="accent5">
                  <a:lumMod val="10000"/>
                </a:schemeClr>
              </a:solidFill>
              <a:latin typeface="+mn-lt"/>
              <a:ea typeface="黑体" panose="02010609060101010101" pitchFamily="49" charset="-122"/>
              <a:sym typeface="+mn-ea"/>
            </a:endParaRPr>
          </a:p>
          <a:p>
            <a:pPr lvl="0" algn="l" defTabSz="1218565"/>
            <a:r>
              <a:rPr lang="en-US" altLang="zh-CN" sz="1350" b="1" dirty="0">
                <a:solidFill>
                  <a:schemeClr val="accent5">
                    <a:lumMod val="10000"/>
                  </a:schemeClr>
                </a:solidFill>
                <a:ea typeface="黑体" panose="02010609060101010101" pitchFamily="49" charset="-122"/>
                <a:sym typeface="+mn-ea"/>
              </a:rPr>
              <a:t>      &lt;p hidden="hidden"&gt;这个段落应该被隐藏。&lt;/p&gt;</a:t>
            </a:r>
            <a:endParaRPr lang="en-US" altLang="zh-CN" sz="1350" b="1" dirty="0">
              <a:solidFill>
                <a:schemeClr val="accent5">
                  <a:lumMod val="10000"/>
                </a:schemeClr>
              </a:solidFill>
              <a:latin typeface="+mn-lt"/>
              <a:ea typeface="黑体" panose="02010609060101010101" pitchFamily="49" charset="-122"/>
              <a:sym typeface="+mn-ea"/>
            </a:endParaRPr>
          </a:p>
          <a:p>
            <a:pPr lvl="0" algn="l" defTabSz="1218565"/>
            <a:r>
              <a:rPr lang="en-US" altLang="zh-CN" sz="1350" b="1" dirty="0">
                <a:solidFill>
                  <a:schemeClr val="accent5">
                    <a:lumMod val="10000"/>
                  </a:schemeClr>
                </a:solidFill>
                <a:ea typeface="黑体" panose="02010609060101010101" pitchFamily="49" charset="-122"/>
                <a:sym typeface="+mn-ea"/>
              </a:rPr>
              <a:t>      &lt;!--</a:t>
            </a:r>
            <a:r>
              <a:rPr lang="en-US" altLang="zh-CN" sz="1350" b="1" dirty="0">
                <a:solidFill>
                  <a:srgbClr val="FF0000"/>
                </a:solidFill>
                <a:ea typeface="黑体" panose="02010609060101010101" pitchFamily="49" charset="-122"/>
                <a:sym typeface="+mn-ea"/>
              </a:rPr>
              <a:t>spellcheck</a:t>
            </a:r>
            <a:r>
              <a:rPr lang="en-US" altLang="zh-CN" sz="1350" b="1" dirty="0">
                <a:solidFill>
                  <a:schemeClr val="accent5">
                    <a:lumMod val="10000"/>
                  </a:schemeClr>
                </a:solidFill>
                <a:ea typeface="黑体" panose="02010609060101010101" pitchFamily="49" charset="-122"/>
                <a:sym typeface="+mn-ea"/>
              </a:rPr>
              <a:t>--&gt;</a:t>
            </a:r>
            <a:endParaRPr lang="en-US" altLang="zh-CN" sz="1350" b="1" dirty="0">
              <a:solidFill>
                <a:schemeClr val="accent5">
                  <a:lumMod val="10000"/>
                </a:schemeClr>
              </a:solidFill>
              <a:latin typeface="+mn-lt"/>
              <a:ea typeface="黑体" panose="02010609060101010101" pitchFamily="49" charset="-122"/>
              <a:sym typeface="+mn-ea"/>
            </a:endParaRPr>
          </a:p>
          <a:p>
            <a:pPr lvl="0" algn="l" defTabSz="1218565"/>
            <a:r>
              <a:rPr lang="en-US" altLang="zh-CN" sz="1350" b="1" dirty="0">
                <a:solidFill>
                  <a:schemeClr val="accent5">
                    <a:lumMod val="10000"/>
                  </a:schemeClr>
                </a:solidFill>
                <a:ea typeface="黑体" panose="02010609060101010101" pitchFamily="49" charset="-122"/>
                <a:sym typeface="+mn-ea"/>
              </a:rPr>
              <a:t>      &lt;p contenteditable="true" spellcheck="true"&gt;这是可编辑的段落。请试着编辑文本。&lt;/p&gt;</a:t>
            </a:r>
            <a:endParaRPr lang="en-US" altLang="zh-CN" sz="1350" b="1" dirty="0">
              <a:solidFill>
                <a:schemeClr val="accent5">
                  <a:lumMod val="10000"/>
                </a:schemeClr>
              </a:solidFill>
              <a:latin typeface="+mn-lt"/>
              <a:ea typeface="黑体" panose="02010609060101010101" pitchFamily="49" charset="-122"/>
              <a:sym typeface="+mn-ea"/>
            </a:endParaRPr>
          </a:p>
          <a:p>
            <a:pPr lvl="0" algn="l" defTabSz="1218565"/>
            <a:r>
              <a:rPr lang="en-US" altLang="zh-CN" sz="1350" b="1" dirty="0">
                <a:solidFill>
                  <a:schemeClr val="accent5">
                    <a:lumMod val="10000"/>
                  </a:schemeClr>
                </a:solidFill>
                <a:ea typeface="黑体" panose="02010609060101010101" pitchFamily="49" charset="-122"/>
                <a:sym typeface="+mn-ea"/>
              </a:rPr>
              <a:t>      &lt;!--</a:t>
            </a:r>
            <a:r>
              <a:rPr lang="en-US" altLang="zh-CN" sz="1350" b="1" dirty="0">
                <a:solidFill>
                  <a:srgbClr val="FF0000"/>
                </a:solidFill>
                <a:ea typeface="黑体" panose="02010609060101010101" pitchFamily="49" charset="-122"/>
                <a:sym typeface="+mn-ea"/>
              </a:rPr>
              <a:t>tabindex</a:t>
            </a:r>
            <a:r>
              <a:rPr lang="en-US" altLang="zh-CN" sz="1350" b="1" dirty="0">
                <a:solidFill>
                  <a:schemeClr val="accent5">
                    <a:lumMod val="10000"/>
                  </a:schemeClr>
                </a:solidFill>
                <a:ea typeface="黑体" panose="02010609060101010101" pitchFamily="49" charset="-122"/>
                <a:sym typeface="+mn-ea"/>
              </a:rPr>
              <a:t>--&gt;</a:t>
            </a:r>
            <a:endParaRPr lang="en-US" altLang="zh-CN" sz="1350" b="1" dirty="0">
              <a:solidFill>
                <a:schemeClr val="accent5">
                  <a:lumMod val="10000"/>
                </a:schemeClr>
              </a:solidFill>
              <a:latin typeface="+mn-lt"/>
              <a:ea typeface="黑体" panose="02010609060101010101" pitchFamily="49" charset="-122"/>
              <a:sym typeface="+mn-ea"/>
            </a:endParaRPr>
          </a:p>
          <a:p>
            <a:pPr lvl="0" algn="l" defTabSz="1218565"/>
            <a:r>
              <a:rPr lang="en-US" altLang="zh-CN" sz="1350" b="1" dirty="0">
                <a:solidFill>
                  <a:schemeClr val="accent5">
                    <a:lumMod val="10000"/>
                  </a:schemeClr>
                </a:solidFill>
                <a:ea typeface="黑体" panose="02010609060101010101" pitchFamily="49" charset="-122"/>
                <a:sym typeface="+mn-ea"/>
              </a:rPr>
              <a:t>      &lt;a href="" tabindex="2"&gt;我是第二个&lt;/a&gt;</a:t>
            </a:r>
            <a:endParaRPr lang="en-US" altLang="zh-CN" sz="1350" b="1" dirty="0">
              <a:solidFill>
                <a:schemeClr val="accent5">
                  <a:lumMod val="10000"/>
                </a:schemeClr>
              </a:solidFill>
              <a:latin typeface="+mn-lt"/>
              <a:ea typeface="黑体" panose="02010609060101010101" pitchFamily="49" charset="-122"/>
              <a:sym typeface="+mn-ea"/>
            </a:endParaRPr>
          </a:p>
          <a:p>
            <a:pPr lvl="0" algn="l" defTabSz="1218565"/>
            <a:r>
              <a:rPr lang="en-US" altLang="zh-CN" sz="1350" b="1" dirty="0">
                <a:solidFill>
                  <a:schemeClr val="accent5">
                    <a:lumMod val="10000"/>
                  </a:schemeClr>
                </a:solidFill>
                <a:ea typeface="黑体" panose="02010609060101010101" pitchFamily="49" charset="-122"/>
                <a:sym typeface="+mn-ea"/>
              </a:rPr>
              <a:t>      &lt;a href="" tabindex="1"&gt;我是第一个&lt;/a&gt;</a:t>
            </a:r>
            <a:endParaRPr lang="en-US" altLang="zh-CN" sz="1350" b="1" dirty="0">
              <a:solidFill>
                <a:schemeClr val="accent5">
                  <a:lumMod val="10000"/>
                </a:schemeClr>
              </a:solidFill>
              <a:latin typeface="+mn-lt"/>
              <a:ea typeface="黑体" panose="02010609060101010101" pitchFamily="49" charset="-122"/>
              <a:sym typeface="+mn-ea"/>
            </a:endParaRPr>
          </a:p>
          <a:p>
            <a:pPr lvl="0" algn="l" defTabSz="1218565"/>
            <a:r>
              <a:rPr lang="en-US" altLang="zh-CN" sz="1350" b="1" dirty="0">
                <a:solidFill>
                  <a:schemeClr val="accent5">
                    <a:lumMod val="10000"/>
                  </a:schemeClr>
                </a:solidFill>
                <a:ea typeface="黑体" panose="02010609060101010101" pitchFamily="49" charset="-122"/>
                <a:sym typeface="+mn-ea"/>
              </a:rPr>
              <a:t>      &lt;a href="" tabindex="3"&gt;我是第三个&lt;/a&gt;</a:t>
            </a:r>
            <a:endParaRPr lang="en-US" altLang="zh-CN" sz="1350" b="1" dirty="0">
              <a:solidFill>
                <a:schemeClr val="accent5">
                  <a:lumMod val="10000"/>
                </a:schemeClr>
              </a:solidFill>
              <a:latin typeface="+mn-lt"/>
              <a:ea typeface="黑体" panose="02010609060101010101" pitchFamily="49" charset="-122"/>
              <a:sym typeface="+mn-ea"/>
            </a:endParaRPr>
          </a:p>
          <a:p>
            <a:pPr lvl="0" algn="l" defTabSz="1218565"/>
            <a:r>
              <a:rPr lang="en-US" altLang="zh-CN" sz="1350" b="1" dirty="0">
                <a:solidFill>
                  <a:schemeClr val="accent5">
                    <a:lumMod val="10000"/>
                  </a:schemeClr>
                </a:solidFill>
                <a:ea typeface="黑体" panose="02010609060101010101" pitchFamily="49" charset="-122"/>
                <a:sym typeface="+mn-ea"/>
              </a:rPr>
              <a:t>&lt;/div&gt;</a:t>
            </a:r>
            <a:endParaRPr lang="en-US" altLang="zh-CN" sz="1350" b="1" dirty="0">
              <a:solidFill>
                <a:schemeClr val="accent5">
                  <a:lumMod val="10000"/>
                </a:schemeClr>
              </a:solidFill>
              <a:latin typeface="+mn-lt"/>
              <a:ea typeface="黑体" panose="02010609060101010101" pitchFamily="49" charset="-122"/>
              <a:sym typeface="+mn-ea"/>
            </a:endParaRPr>
          </a:p>
          <a:p>
            <a:pPr lvl="0" algn="l" defTabSz="1218565"/>
            <a:endParaRPr lang="en-US" altLang="zh-CN" sz="1350" b="1" dirty="0">
              <a:solidFill>
                <a:schemeClr val="accent5">
                  <a:lumMod val="10000"/>
                </a:schemeClr>
              </a:solidFill>
              <a:latin typeface="+mn-lt"/>
              <a:ea typeface="黑体" panose="02010609060101010101" pitchFamily="49" charset="-122"/>
              <a:sym typeface="+mn-ea"/>
            </a:endParaRPr>
          </a:p>
        </p:txBody>
      </p:sp>
      <p:grpSp>
        <p:nvGrpSpPr>
          <p:cNvPr id="10" name="组合 9"/>
          <p:cNvGrpSpPr/>
          <p:nvPr/>
        </p:nvGrpSpPr>
        <p:grpSpPr>
          <a:xfrm>
            <a:off x="2410460" y="4384675"/>
            <a:ext cx="4497705" cy="427990"/>
            <a:chOff x="1403648" y="3795886"/>
            <a:chExt cx="5714808" cy="321469"/>
          </a:xfrm>
        </p:grpSpPr>
        <p:sp>
          <p:nvSpPr>
            <p:cNvPr id="11" name="圆角矩形 10"/>
            <p:cNvSpPr/>
            <p:nvPr/>
          </p:nvSpPr>
          <p:spPr bwMode="auto">
            <a:xfrm>
              <a:off x="1403648" y="3795886"/>
              <a:ext cx="500044" cy="321469"/>
            </a:xfrm>
            <a:prstGeom prst="roundRect">
              <a:avLst/>
            </a:prstGeom>
            <a:solidFill>
              <a:srgbClr val="00B0F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2" name="圆角矩形 11"/>
            <p:cNvSpPr/>
            <p:nvPr/>
          </p:nvSpPr>
          <p:spPr bwMode="auto">
            <a:xfrm>
              <a:off x="1975126" y="3795886"/>
              <a:ext cx="5143330" cy="321469"/>
            </a:xfrm>
            <a:prstGeom prst="roundRect">
              <a:avLst/>
            </a:prstGeom>
            <a:solidFill>
              <a:srgbClr val="00B0F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3" name="Picture 8"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3827363"/>
              <a:ext cx="571479" cy="256555"/>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bwMode="auto">
            <a:xfrm>
              <a:off x="2243563" y="3829273"/>
              <a:ext cx="4874893" cy="253264"/>
            </a:xfrm>
            <a:prstGeom prst="rect">
              <a:avLst/>
            </a:prstGeom>
            <a:noFill/>
            <a:effectLst/>
          </p:spPr>
          <p:txBody>
            <a:bodyPr wrap="square">
              <a:spAutoFit/>
            </a:bodyPr>
            <a:lstStyle/>
            <a:p>
              <a:pPr algn="ctr">
                <a:defRPr/>
              </a:pPr>
              <a:r>
                <a:rPr lang="zh-CN" altLang="en-US" sz="1600" b="1" noProof="1">
                  <a:solidFill>
                    <a:srgbClr val="FFFFFF"/>
                  </a:solidFill>
                  <a:latin typeface="黑体" panose="02010609060101010101" pitchFamily="49" charset="-122"/>
                  <a:ea typeface="黑体" panose="02010609060101010101" pitchFamily="49" charset="-122"/>
                  <a:cs typeface="+mn-ea"/>
                </a:rPr>
                <a:t>演示示</a:t>
              </a:r>
              <a:r>
                <a:rPr lang="zh-CN" altLang="en-US" sz="1600" b="1" noProof="1">
                  <a:solidFill>
                    <a:schemeClr val="bg1"/>
                  </a:solidFill>
                  <a:latin typeface="黑体" panose="02010609060101010101" pitchFamily="49" charset="-122"/>
                  <a:ea typeface="黑体" panose="02010609060101010101" pitchFamily="49" charset="-122"/>
                  <a:cs typeface="+mn-ea"/>
                </a:rPr>
                <a:t>例</a:t>
              </a:r>
              <a:r>
                <a:rPr lang="en-US" altLang="zh-CN" sz="1600" b="1" noProof="1">
                  <a:solidFill>
                    <a:schemeClr val="bg1"/>
                  </a:solidFill>
                  <a:latin typeface="黑体" panose="02010609060101010101" pitchFamily="49" charset="-122"/>
                  <a:ea typeface="黑体" panose="02010609060101010101" pitchFamily="49" charset="-122"/>
                  <a:cs typeface="+mn-ea"/>
                </a:rPr>
                <a:t>06</a:t>
              </a:r>
              <a:r>
                <a:rPr lang="zh-CN" altLang="en-US" sz="1600" b="1" noProof="1">
                  <a:solidFill>
                    <a:schemeClr val="bg1"/>
                  </a:solidFill>
                  <a:latin typeface="黑体" panose="02010609060101010101" pitchFamily="49" charset="-122"/>
                  <a:ea typeface="黑体" panose="02010609060101010101" pitchFamily="49" charset="-122"/>
                  <a:cs typeface="+mn-ea"/>
                </a:rPr>
                <a:t>：</a:t>
              </a:r>
              <a:r>
                <a:rPr lang="en-US" altLang="zh-CN" sz="1600" b="1" noProof="1">
                  <a:solidFill>
                    <a:schemeClr val="bg1"/>
                  </a:solidFill>
                  <a:latin typeface="黑体" panose="02010609060101010101" pitchFamily="49" charset="-122"/>
                  <a:ea typeface="黑体" panose="02010609060101010101" pitchFamily="49" charset="-122"/>
                  <a:cs typeface="+mn-ea"/>
                </a:rPr>
                <a:t>HTML5</a:t>
              </a:r>
              <a:r>
                <a:rPr lang="zh-CN" altLang="en-US" sz="1600" b="1" noProof="1">
                  <a:solidFill>
                    <a:schemeClr val="bg1"/>
                  </a:solidFill>
                  <a:latin typeface="黑体" panose="02010609060101010101" pitchFamily="49" charset="-122"/>
                  <a:ea typeface="黑体" panose="02010609060101010101" pitchFamily="49" charset="-122"/>
                  <a:cs typeface="+mn-ea"/>
                </a:rPr>
                <a:t>新增全局属性</a:t>
              </a:r>
              <a:endParaRPr lang="zh-CN" altLang="en-US" sz="1600" b="1" spc="300" noProof="1">
                <a:solidFill>
                  <a:schemeClr val="bg1"/>
                </a:solidFill>
                <a:latin typeface="黑体" panose="02010609060101010101" pitchFamily="49" charset="-122"/>
                <a:ea typeface="黑体" panose="02010609060101010101" pitchFamily="49" charset="-122"/>
                <a:cs typeface="+mn-ea"/>
                <a:sym typeface="+mn-ea"/>
              </a:endParaRPr>
            </a:p>
          </p:txBody>
        </p:sp>
      </p:grpSp>
      <p:graphicFrame>
        <p:nvGraphicFramePr>
          <p:cNvPr id="15" name="Group 29"/>
          <p:cNvGraphicFramePr>
            <a:graphicFrameLocks noGrp="1"/>
          </p:cNvGraphicFramePr>
          <p:nvPr/>
        </p:nvGraphicFramePr>
        <p:xfrm>
          <a:off x="916940" y="914400"/>
          <a:ext cx="7555230" cy="3344545"/>
        </p:xfrm>
        <a:graphic>
          <a:graphicData uri="http://schemas.openxmlformats.org/drawingml/2006/table">
            <a:tbl>
              <a:tblPr firstRow="1" bandRow="1">
                <a:solidFill>
                  <a:schemeClr val="bg2">
                    <a:lumMod val="90000"/>
                  </a:schemeClr>
                </a:solidFill>
                <a:effectLst>
                  <a:outerShdw blurRad="50800" dist="50800" dir="5400000" algn="ctr" rotWithShape="0">
                    <a:schemeClr val="bg2"/>
                  </a:outerShdw>
                </a:effectLst>
                <a:tableStyleId>{5C22544A-7EE6-4342-B048-85BDC9FD1C3A}</a:tableStyleId>
              </a:tblPr>
              <a:tblGrid>
                <a:gridCol w="1891030"/>
                <a:gridCol w="5664200"/>
              </a:tblGrid>
              <a:tr h="401320">
                <a:tc>
                  <a:txBody>
                    <a:bodyPr/>
                    <a:lstStyle/>
                    <a:p>
                      <a:pPr marL="0" marR="0" lvl="0" indent="0" algn="ctr" defTabSz="914400" rtl="0" eaLnBrk="1" fontAlgn="base" latinLnBrk="0" hangingPunct="1">
                        <a:lnSpc>
                          <a:spcPct val="80000"/>
                        </a:lnSpc>
                        <a:spcBef>
                          <a:spcPct val="20000"/>
                        </a:spcBef>
                        <a:spcAft>
                          <a:spcPct val="0"/>
                        </a:spcAft>
                        <a:buClr>
                          <a:schemeClr val="tx2"/>
                        </a:buClr>
                        <a:buSzTx/>
                        <a:buFont typeface="Wingdings" panose="05000000000000000000" pitchFamily="2" charset="2"/>
                        <a:buNone/>
                      </a:pPr>
                      <a:r>
                        <a:rPr kumimoji="0" lang="zh-CN" altLang="en-US" sz="1600" b="1" i="0" u="none" strike="noStrike" cap="none" normalizeH="0" baseline="0" dirty="0">
                          <a:ln>
                            <a:noFill/>
                          </a:ln>
                          <a:solidFill>
                            <a:schemeClr val="bg1"/>
                          </a:solidFill>
                          <a:effectLst/>
                          <a:latin typeface="Arial" panose="020B0604020202020204" pitchFamily="34" charset="0"/>
                          <a:ea typeface="微软雅黑" panose="020B0503020204020204" pitchFamily="34" charset="-122"/>
                        </a:rPr>
                        <a:t>标签</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9ADA"/>
                    </a:solidFill>
                  </a:tcPr>
                </a:tc>
                <a:tc>
                  <a:txBody>
                    <a:bodyPr/>
                    <a:lstStyle/>
                    <a:p>
                      <a:pPr marL="0" marR="0" lvl="0" indent="0" algn="ctr" defTabSz="914400" rtl="0" eaLnBrk="1" fontAlgn="base" latinLnBrk="0" hangingPunct="1">
                        <a:lnSpc>
                          <a:spcPct val="80000"/>
                        </a:lnSpc>
                        <a:spcBef>
                          <a:spcPct val="20000"/>
                        </a:spcBef>
                        <a:spcAft>
                          <a:spcPct val="0"/>
                        </a:spcAft>
                        <a:buClr>
                          <a:schemeClr val="tx2"/>
                        </a:buClr>
                        <a:buSzTx/>
                        <a:buFont typeface="Wingdings" panose="05000000000000000000" pitchFamily="2" charset="2"/>
                        <a:buNone/>
                      </a:pPr>
                      <a:r>
                        <a:rPr kumimoji="0" lang="zh-CN" altLang="en-US" sz="1600" b="1" i="0" u="none" strike="noStrike" cap="none" normalizeH="0" baseline="0" dirty="0">
                          <a:ln>
                            <a:noFill/>
                          </a:ln>
                          <a:solidFill>
                            <a:schemeClr val="bg1"/>
                          </a:solidFill>
                          <a:effectLst/>
                          <a:latin typeface="Arial" panose="020B0604020202020204" pitchFamily="34" charset="0"/>
                          <a:ea typeface="微软雅黑" panose="020B0503020204020204" pitchFamily="34" charset="-122"/>
                        </a:rPr>
                        <a:t>说明</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9ADA"/>
                    </a:solidFill>
                  </a:tcPr>
                </a:tc>
              </a:tr>
              <a:tr h="560070">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lang="en-US" altLang="zh-CN" sz="1600" b="1" dirty="0" err="1" smtClean="0">
                          <a:latin typeface="微软雅黑" panose="020B0503020204020204" pitchFamily="34" charset="-122"/>
                          <a:ea typeface="微软雅黑" panose="020B0503020204020204" pitchFamily="34" charset="-122"/>
                        </a:rPr>
                        <a:t>contentEditable</a:t>
                      </a:r>
                      <a:endParaRPr kumimoji="0" lang="en-US" altLang="zh-CN" sz="16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endParaRP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规定是否允许用户编辑内容</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r>
              <a:tr h="457200">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lang="en-US" altLang="zh-CN" sz="1600" b="1" dirty="0" err="1" smtClean="0">
                          <a:latin typeface="微软雅黑" panose="020B0503020204020204" pitchFamily="34" charset="-122"/>
                          <a:ea typeface="微软雅黑" panose="020B0503020204020204" pitchFamily="34" charset="-122"/>
                        </a:rPr>
                        <a:t>designMode</a:t>
                      </a:r>
                      <a:endParaRPr kumimoji="0" lang="en-US" altLang="zh-CN" sz="16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endParaRP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规定整个页面是否可编辑</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r>
              <a:tr h="457200">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lang="en-US" altLang="zh-CN" sz="1600" b="1" dirty="0" smtClean="0">
                          <a:latin typeface="微软雅黑" panose="020B0503020204020204" pitchFamily="34" charset="-122"/>
                          <a:ea typeface="微软雅黑" panose="020B0503020204020204" pitchFamily="34" charset="-122"/>
                        </a:rPr>
                        <a:t>hidden</a:t>
                      </a:r>
                      <a:endPar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endParaRP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规定对元素进行隐藏</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r>
              <a:tr h="500380">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lang="en-US" altLang="zh-CN" sz="1600" b="1" dirty="0" err="1" smtClean="0">
                          <a:latin typeface="微软雅黑" panose="020B0503020204020204" pitchFamily="34" charset="-122"/>
                          <a:ea typeface="微软雅黑" panose="020B0503020204020204" pitchFamily="34" charset="-122"/>
                        </a:rPr>
                        <a:t>spellcheck</a:t>
                      </a:r>
                      <a:endParaRPr kumimoji="0" lang="en-US" altLang="zh-CN" sz="16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endParaRP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规定是否必须对元素进行拼写或语法检查</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r>
              <a:tr h="511175">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time</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DBEEF4"/>
                    </a:solidFill>
                  </a:tcPr>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pP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标签定义日期或时间</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DBEEF4"/>
                    </a:solidFill>
                  </a:tcPr>
                </a:tc>
              </a:tr>
              <a:tr h="457200">
                <a:tc>
                  <a:txBody>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pPr>
                      <a:r>
                        <a:rPr lang="en-US" altLang="zh-CN" sz="1600" b="1" dirty="0" err="1" smtClean="0">
                          <a:latin typeface="微软雅黑" panose="020B0503020204020204" pitchFamily="34" charset="-122"/>
                          <a:ea typeface="微软雅黑" panose="020B0503020204020204" pitchFamily="34" charset="-122"/>
                        </a:rPr>
                        <a:t>tabindex</a:t>
                      </a:r>
                      <a:endParaRPr kumimoji="0" lang="en-US" altLang="zh-CN" sz="16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endParaRP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F2F2F2"/>
                    </a:solidFill>
                  </a:tcPr>
                </a:tc>
                <a:tc>
                  <a:txBody>
                    <a:body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规定元素的</a:t>
                      </a:r>
                      <a:r>
                        <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tab</a:t>
                      </a: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键迭制次序</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F2F2F2"/>
                    </a:solidFill>
                  </a:tcPr>
                </a:tc>
              </a:tr>
            </a:tbl>
          </a:graphicData>
        </a:graphic>
      </p:graphicFrame>
      <p:grpSp>
        <p:nvGrpSpPr>
          <p:cNvPr id="18" name="组合 17"/>
          <p:cNvGrpSpPr/>
          <p:nvPr/>
        </p:nvGrpSpPr>
        <p:grpSpPr>
          <a:xfrm>
            <a:off x="201930" y="850265"/>
            <a:ext cx="436880" cy="531495"/>
            <a:chOff x="5589" y="3816"/>
            <a:chExt cx="688" cy="837"/>
          </a:xfrm>
        </p:grpSpPr>
        <p:sp>
          <p:nvSpPr>
            <p:cNvPr id="56" name="TextBox 65"/>
            <p:cNvSpPr txBox="1"/>
            <p:nvPr/>
          </p:nvSpPr>
          <p:spPr>
            <a:xfrm>
              <a:off x="5589" y="4267"/>
              <a:ext cx="688" cy="386"/>
            </a:xfrm>
            <a:prstGeom prst="rect">
              <a:avLst/>
            </a:prstGeom>
            <a:noFill/>
            <a:effectLst/>
          </p:spPr>
          <p:txBody>
            <a:bodyPr wrap="none" rtlCol="0">
              <a:spAutoFit/>
            </a:bodyPr>
            <a:lstStyle/>
            <a:p>
              <a:pPr algn="ctr"/>
              <a:r>
                <a:rPr lang="zh-CN" altLang="en-US" sz="1000" b="1" dirty="0">
                  <a:solidFill>
                    <a:srgbClr val="0099D8"/>
                  </a:solidFill>
                  <a:latin typeface="Arial" panose="020B0604020202020204" pitchFamily="34" charset="0"/>
                  <a:ea typeface="微软雅黑" panose="020B0503020204020204" pitchFamily="34" charset="-122"/>
                </a:rPr>
                <a:t>示例</a:t>
              </a:r>
            </a:p>
          </p:txBody>
        </p:sp>
        <p:pic>
          <p:nvPicPr>
            <p:cNvPr id="57" name="图片 56" descr="C:\Users\Lenovo\Desktop\icon\电脑.png电脑"/>
            <p:cNvPicPr>
              <a:picLocks noChangeAspect="1"/>
            </p:cNvPicPr>
            <p:nvPr/>
          </p:nvPicPr>
          <p:blipFill>
            <a:blip r:embed="rId4" cstate="screen"/>
            <a:srcRect/>
            <a:stretch>
              <a:fillRect/>
            </a:stretch>
          </p:blipFill>
          <p:spPr>
            <a:xfrm>
              <a:off x="5713" y="3816"/>
              <a:ext cx="440" cy="439"/>
            </a:xfrm>
            <a:prstGeom prst="rect">
              <a:avLst/>
            </a:prstGeom>
          </p:spPr>
        </p:pic>
      </p:grpSp>
      <p:sp>
        <p:nvSpPr>
          <p:cNvPr id="4" name="灯片编号占位符 3"/>
          <p:cNvSpPr>
            <a:spLocks noGrp="1"/>
          </p:cNvSpPr>
          <p:nvPr>
            <p:ph type="sldNum" sz="quarter" idx="11"/>
          </p:nvPr>
        </p:nvSpPr>
        <p:spPr/>
        <p:txBody>
          <a:bodyPr/>
          <a:lstStyle/>
          <a:p>
            <a:fld id="{0C913308-F349-4B6D-A68A-DD1791B4A57B}" type="slidenum">
              <a:rPr lang="zh-CN" altLang="en-US" smtClean="0"/>
              <a:t>18</a:t>
            </a:fld>
            <a:r>
              <a:rPr lang="en-US" altLang="zh-CN" dirty="0"/>
              <a:t>/34</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ym typeface="Calibri" panose="020F0502020204030204" pitchFamily="34" charset="0"/>
              </a:rPr>
              <a:t>练习1：</a:t>
            </a:r>
            <a:r>
              <a:rPr lang="zh-CN" altLang="en-US">
                <a:sym typeface="+mn-ea"/>
              </a:rPr>
              <a:t>搭建网易邮箱页面</a:t>
            </a:r>
            <a:endParaRPr lang="zh-CN" altLang="en-US"/>
          </a:p>
        </p:txBody>
      </p:sp>
      <p:sp>
        <p:nvSpPr>
          <p:cNvPr id="26625" name="Rectangle 3"/>
          <p:cNvSpPr>
            <a:spLocks noGrp="1" noChangeArrowheads="1"/>
          </p:cNvSpPr>
          <p:nvPr>
            <p:ph idx="1"/>
          </p:nvPr>
        </p:nvSpPr>
        <p:spPr>
          <a:xfrm>
            <a:off x="677545" y="1015365"/>
            <a:ext cx="4828540" cy="3394075"/>
          </a:xfrm>
        </p:spPr>
        <p:txBody>
          <a:bodyPr/>
          <a:lstStyle/>
          <a:p>
            <a:r>
              <a:rPr lang="zh-CN" altLang="en-US" dirty="0"/>
              <a:t>需求说明</a:t>
            </a:r>
            <a:endParaRPr lang="en-US" dirty="0"/>
          </a:p>
          <a:p>
            <a:pPr lvl="1"/>
            <a:r>
              <a:rPr lang="zh-CN" altLang="en-US" smtClean="0">
                <a:sym typeface="+mn-ea"/>
              </a:rPr>
              <a:t>使用</a:t>
            </a:r>
            <a:r>
              <a:rPr lang="en-US" altLang="zh-CN" smtClean="0">
                <a:sym typeface="+mn-ea"/>
              </a:rPr>
              <a:t>HTML5</a:t>
            </a:r>
            <a:r>
              <a:rPr lang="zh-CN" altLang="en-US" smtClean="0">
                <a:sym typeface="+mn-ea"/>
              </a:rPr>
              <a:t>新增的结构元素搭建网易邮箱页面结构</a:t>
            </a:r>
            <a:endParaRPr lang="zh-CN" altLang="en-US" smtClean="0"/>
          </a:p>
          <a:p>
            <a:pPr lvl="1"/>
            <a:r>
              <a:rPr lang="zh-CN" altLang="en-US" smtClean="0">
                <a:sym typeface="+mn-ea"/>
              </a:rPr>
              <a:t>每块内容的高为</a:t>
            </a:r>
            <a:r>
              <a:rPr lang="en-US" altLang="zh-CN" smtClean="0">
                <a:sym typeface="+mn-ea"/>
              </a:rPr>
              <a:t>200px</a:t>
            </a:r>
            <a:r>
              <a:rPr lang="zh-CN" altLang="en-US" smtClean="0">
                <a:sym typeface="+mn-ea"/>
              </a:rPr>
              <a:t>，边框为颜色是红色的</a:t>
            </a:r>
            <a:r>
              <a:rPr lang="en-US" altLang="zh-CN" smtClean="0">
                <a:sym typeface="+mn-ea"/>
              </a:rPr>
              <a:t>1px</a:t>
            </a:r>
            <a:r>
              <a:rPr lang="zh-CN" altLang="en-US" smtClean="0">
                <a:sym typeface="+mn-ea"/>
              </a:rPr>
              <a:t>的实线</a:t>
            </a:r>
            <a:endParaRPr lang="en-US" dirty="0"/>
          </a:p>
          <a:p>
            <a:pPr lvl="2"/>
            <a:endParaRPr lang="en-US" altLang="zh-CN" dirty="0"/>
          </a:p>
          <a:p>
            <a:pPr lvl="2"/>
            <a:endParaRPr lang="zh-CN" altLang="en-US" dirty="0"/>
          </a:p>
          <a:p>
            <a:endParaRPr lang="zh-CN" altLang="en-US" dirty="0"/>
          </a:p>
        </p:txBody>
      </p:sp>
      <p:pic>
        <p:nvPicPr>
          <p:cNvPr id="4" name="图片 3"/>
          <p:cNvPicPr>
            <a:picLocks noChangeAspect="1"/>
          </p:cNvPicPr>
          <p:nvPr/>
        </p:nvPicPr>
        <p:blipFill>
          <a:blip r:embed="rId2"/>
          <a:stretch>
            <a:fillRect/>
          </a:stretch>
        </p:blipFill>
        <p:spPr>
          <a:xfrm>
            <a:off x="5771515" y="1015365"/>
            <a:ext cx="2316480" cy="3631565"/>
          </a:xfrm>
          <a:prstGeom prst="rect">
            <a:avLst/>
          </a:prstGeom>
        </p:spPr>
      </p:pic>
      <p:sp>
        <p:nvSpPr>
          <p:cNvPr id="7" name="灯片编号占位符 6"/>
          <p:cNvSpPr>
            <a:spLocks noGrp="1"/>
          </p:cNvSpPr>
          <p:nvPr>
            <p:ph type="sldNum" sz="quarter" idx="11"/>
          </p:nvPr>
        </p:nvSpPr>
        <p:spPr/>
        <p:txBody>
          <a:bodyPr/>
          <a:lstStyle/>
          <a:p>
            <a:fld id="{0C913308-F349-4B6D-A68A-DD1791B4A57B}" type="slidenum">
              <a:rPr lang="zh-CN" altLang="en-US" smtClean="0"/>
              <a:t>19</a:t>
            </a:fld>
            <a:r>
              <a:rPr lang="en-US" altLang="zh-CN" dirty="0"/>
              <a:t>/34</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矩形 2"/>
          <p:cNvSpPr/>
          <p:nvPr/>
        </p:nvSpPr>
        <p:spPr>
          <a:xfrm>
            <a:off x="1905" y="1361440"/>
            <a:ext cx="9144000" cy="2232025"/>
          </a:xfrm>
          <a:prstGeom prst="rect">
            <a:avLst/>
          </a:prstGeom>
          <a:solidFill>
            <a:srgbClr val="0099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2_03"/>
          <p:cNvPicPr>
            <a:picLocks noChangeAspect="1"/>
          </p:cNvPicPr>
          <p:nvPr/>
        </p:nvPicPr>
        <p:blipFill>
          <a:blip r:embed="rId3"/>
          <a:stretch>
            <a:fillRect/>
          </a:stretch>
        </p:blipFill>
        <p:spPr>
          <a:xfrm>
            <a:off x="2028190" y="1599565"/>
            <a:ext cx="5252720" cy="1293495"/>
          </a:xfrm>
          <a:prstGeom prst="rect">
            <a:avLst/>
          </a:prstGeom>
        </p:spPr>
      </p:pic>
      <p:sp>
        <p:nvSpPr>
          <p:cNvPr id="8" name="文本框 7"/>
          <p:cNvSpPr txBox="1"/>
          <p:nvPr/>
        </p:nvSpPr>
        <p:spPr>
          <a:xfrm>
            <a:off x="1875790" y="1892935"/>
            <a:ext cx="5241925" cy="706755"/>
          </a:xfrm>
          <a:prstGeom prst="rect">
            <a:avLst/>
          </a:prstGeom>
          <a:noFill/>
        </p:spPr>
        <p:txBody>
          <a:bodyPr wrap="square" rtlCol="0">
            <a:spAutoFit/>
          </a:bodyPr>
          <a:lstStyle/>
          <a:p>
            <a:pPr lvl="1" algn="ctr" defTabSz="914400"/>
            <a:r>
              <a:rPr lang="zh-CN" altLang="en-US" sz="4000" b="1" kern="1400" spc="300">
                <a:solidFill>
                  <a:schemeClr val="bg1"/>
                </a:solidFill>
                <a:uFillTx/>
                <a:latin typeface="微软雅黑" panose="020B0503020204020204" pitchFamily="34" charset="-122"/>
                <a:ea typeface="微软雅黑" panose="020B0503020204020204" pitchFamily="34" charset="-122"/>
                <a:cs typeface="+mj-cs"/>
                <a:sym typeface="Calibri" panose="020F0502020204030204" pitchFamily="34" charset="0"/>
              </a:rPr>
              <a:t>线上线下</a:t>
            </a:r>
          </a:p>
        </p:txBody>
      </p:sp>
      <p:sp>
        <p:nvSpPr>
          <p:cNvPr id="9" name="文本框 8"/>
          <p:cNvSpPr txBox="1"/>
          <p:nvPr/>
        </p:nvSpPr>
        <p:spPr>
          <a:xfrm>
            <a:off x="2916873" y="2835910"/>
            <a:ext cx="3383280" cy="521970"/>
          </a:xfrm>
          <a:prstGeom prst="rect">
            <a:avLst/>
          </a:prstGeom>
          <a:noFill/>
        </p:spPr>
        <p:txBody>
          <a:bodyPr wrap="square" rtlCol="0">
            <a:spAutoFit/>
          </a:bodyPr>
          <a:lstStyle/>
          <a:p>
            <a:pPr lvl="0" algn="ctr" eaLnBrk="0" fontAlgn="base" hangingPunct="0"/>
            <a:r>
              <a:rPr lang="zh-CN" altLang="en-US" sz="2800" spc="300" dirty="0">
                <a:solidFill>
                  <a:schemeClr val="bg1"/>
                </a:solidFill>
                <a:uFillTx/>
                <a:latin typeface="微软雅黑" panose="020B0503020204020204" pitchFamily="34" charset="-122"/>
                <a:ea typeface="微软雅黑" panose="020B0503020204020204" pitchFamily="34" charset="-122"/>
                <a:cs typeface="+mn-ea"/>
                <a:sym typeface="微软雅黑" panose="020B0503020204020204" pitchFamily="34" charset="-122"/>
              </a:rPr>
              <a:t>平台预习</a:t>
            </a:r>
          </a:p>
        </p:txBody>
      </p:sp>
      <p:sp>
        <p:nvSpPr>
          <p:cNvPr id="5" name="灯片编号占位符 4"/>
          <p:cNvSpPr>
            <a:spLocks noGrp="1"/>
          </p:cNvSpPr>
          <p:nvPr>
            <p:ph type="sldNum" sz="quarter" idx="11"/>
          </p:nvPr>
        </p:nvSpPr>
        <p:spPr/>
        <p:txBody>
          <a:bodyPr/>
          <a:lstStyle/>
          <a:p>
            <a:fld id="{0C913308-F349-4B6D-A68A-DD1791B4A57B}" type="slidenum">
              <a:rPr lang="zh-CN" altLang="en-US" smtClean="0"/>
              <a:t>2</a:t>
            </a:fld>
            <a:r>
              <a:rPr lang="en-US" altLang="zh-CN" dirty="0"/>
              <a:t>/34</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r>
              <a:rPr lang="zh-CN" altLang="en-US"/>
              <a:t>共性问题集中讲解</a:t>
            </a:r>
          </a:p>
        </p:txBody>
      </p:sp>
      <p:sp>
        <p:nvSpPr>
          <p:cNvPr id="25604" name="内容占位符 2"/>
          <p:cNvSpPr>
            <a:spLocks noGrp="1"/>
          </p:cNvSpPr>
          <p:nvPr>
            <p:ph idx="1"/>
          </p:nvPr>
        </p:nvSpPr>
        <p:spPr/>
        <p:txBody>
          <a:bodyPr/>
          <a:lstStyle/>
          <a:p>
            <a:r>
              <a:rPr lang="zh-CN" altLang="en-US"/>
              <a:t>常见问题及解决办法</a:t>
            </a:r>
            <a:endParaRPr lang="en-US" altLang="zh-CN"/>
          </a:p>
          <a:p>
            <a:r>
              <a:rPr lang="zh-CN" altLang="en-US"/>
              <a:t>代码规范问题</a:t>
            </a:r>
          </a:p>
          <a:p>
            <a:r>
              <a:rPr lang="zh-CN" altLang="en-US"/>
              <a:t>调试技巧</a:t>
            </a:r>
            <a:endParaRPr lang="en-US" altLang="zh-CN"/>
          </a:p>
          <a:p>
            <a:endParaRPr lang="zh-CN" altLang="en-US"/>
          </a:p>
          <a:p>
            <a:endParaRPr lang="zh-CN" altLang="en-US" dirty="0"/>
          </a:p>
        </p:txBody>
      </p:sp>
      <p:grpSp>
        <p:nvGrpSpPr>
          <p:cNvPr id="32772" name="组合 29"/>
          <p:cNvGrpSpPr/>
          <p:nvPr/>
        </p:nvGrpSpPr>
        <p:grpSpPr bwMode="auto">
          <a:xfrm>
            <a:off x="1857376" y="2411017"/>
            <a:ext cx="5929313" cy="1544241"/>
            <a:chOff x="1857356" y="3214688"/>
            <a:chExt cx="5929353" cy="2058989"/>
          </a:xfrm>
        </p:grpSpPr>
        <p:sp>
          <p:nvSpPr>
            <p:cNvPr id="29" name="等腰三角形 28"/>
            <p:cNvSpPr/>
            <p:nvPr/>
          </p:nvSpPr>
          <p:spPr bwMode="auto">
            <a:xfrm>
              <a:off x="1857356" y="3714750"/>
              <a:ext cx="1143008" cy="857250"/>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2775" name="组合 7"/>
            <p:cNvGrpSpPr/>
            <p:nvPr/>
          </p:nvGrpSpPr>
          <p:grpSpPr bwMode="auto">
            <a:xfrm>
              <a:off x="1924031" y="3214688"/>
              <a:ext cx="5862678" cy="2058989"/>
              <a:chOff x="2066315" y="2227264"/>
              <a:chExt cx="5862756" cy="2059018"/>
            </a:xfrm>
          </p:grpSpPr>
          <p:grpSp>
            <p:nvGrpSpPr>
              <p:cNvPr id="32776" name="组合 19"/>
              <p:cNvGrpSpPr/>
              <p:nvPr/>
            </p:nvGrpSpPr>
            <p:grpSpPr bwMode="auto">
              <a:xfrm>
                <a:off x="2066315" y="2227264"/>
                <a:ext cx="5862756" cy="2059018"/>
                <a:chOff x="2066296" y="2227167"/>
                <a:chExt cx="5862795" cy="2059104"/>
              </a:xfrm>
            </p:grpSpPr>
            <p:sp>
              <p:nvSpPr>
                <p:cNvPr id="15" name="等腰三角形 5"/>
                <p:cNvSpPr/>
                <p:nvPr/>
              </p:nvSpPr>
              <p:spPr>
                <a:xfrm>
                  <a:off x="7214697" y="3370231"/>
                  <a:ext cx="714394" cy="655674"/>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2781" name="组合 17"/>
                <p:cNvGrpSpPr/>
                <p:nvPr/>
              </p:nvGrpSpPr>
              <p:grpSpPr bwMode="auto">
                <a:xfrm>
                  <a:off x="2066296" y="2227167"/>
                  <a:ext cx="5148401" cy="2059104"/>
                  <a:chOff x="2066296" y="2084291"/>
                  <a:chExt cx="5148401" cy="2059104"/>
                </a:xfrm>
              </p:grpSpPr>
              <p:sp>
                <p:nvSpPr>
                  <p:cNvPr id="17" name="等腰三角形 16"/>
                  <p:cNvSpPr/>
                  <p:nvPr/>
                </p:nvSpPr>
                <p:spPr>
                  <a:xfrm rot="5400000">
                    <a:off x="4035640" y="3702840"/>
                    <a:ext cx="214325" cy="142879"/>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等腰三角形 9"/>
                  <p:cNvSpPr/>
                  <p:nvPr/>
                </p:nvSpPr>
                <p:spPr>
                  <a:xfrm rot="18000000">
                    <a:off x="2044066" y="2458965"/>
                    <a:ext cx="341331" cy="296871"/>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Text Box 13"/>
                  <p:cNvSpPr txBox="1">
                    <a:spLocks noChangeArrowheads="1"/>
                  </p:cNvSpPr>
                  <p:nvPr/>
                </p:nvSpPr>
                <p:spPr bwMode="auto">
                  <a:xfrm>
                    <a:off x="2501283" y="2928889"/>
                    <a:ext cx="4713414" cy="878142"/>
                  </a:xfrm>
                  <a:prstGeom prst="rect">
                    <a:avLst/>
                  </a:prstGeom>
                  <a:solidFill>
                    <a:schemeClr val="accent1">
                      <a:lumMod val="20000"/>
                      <a:lumOff val="80000"/>
                    </a:schemeClr>
                  </a:solidFill>
                  <a:ln w="9525" algn="ctr">
                    <a:noFill/>
                    <a:miter lim="800000"/>
                  </a:ln>
                  <a:effectLst/>
                </p:spPr>
                <p:txBody>
                  <a:bodyPr tIns="118800">
                    <a:spAutoFit/>
                  </a:bodyPr>
                  <a:lstStyle/>
                  <a:p>
                    <a:pPr algn="ctr" eaLnBrk="0" fontAlgn="auto" hangingPunct="0">
                      <a:spcAft>
                        <a:spcPts val="0"/>
                      </a:spcAft>
                      <a:defRPr/>
                    </a:pPr>
                    <a:r>
                      <a:rPr lang="zh-CN" altLang="en-US" sz="3200" b="1" kern="0" spc="300" dirty="0">
                        <a:solidFill>
                          <a:schemeClr val="tx2">
                            <a:lumMod val="50000"/>
                          </a:schemeClr>
                        </a:solidFill>
                        <a:latin typeface="微软雅黑" panose="020B0503020204020204" pitchFamily="34" charset="-122"/>
                        <a:ea typeface="微软雅黑" panose="020B0503020204020204" pitchFamily="34" charset="-122"/>
                      </a:rPr>
                      <a:t>共性问题集中讲解   </a:t>
                    </a:r>
                    <a:endParaRPr lang="en-US" altLang="zh-CN" sz="3200" b="1" kern="0" spc="300"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20" name="等腰三角形 19"/>
                  <p:cNvSpPr/>
                  <p:nvPr/>
                </p:nvSpPr>
                <p:spPr>
                  <a:xfrm>
                    <a:off x="5714469" y="2370057"/>
                    <a:ext cx="500076" cy="404835"/>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等腰三角形 20"/>
                  <p:cNvSpPr/>
                  <p:nvPr/>
                </p:nvSpPr>
                <p:spPr>
                  <a:xfrm>
                    <a:off x="5285832" y="2084291"/>
                    <a:ext cx="714394" cy="571532"/>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等腰三角形 21"/>
                  <p:cNvSpPr/>
                  <p:nvPr/>
                </p:nvSpPr>
                <p:spPr>
                  <a:xfrm rot="5400000">
                    <a:off x="3849101" y="3849694"/>
                    <a:ext cx="333394" cy="254007"/>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等腰三角形 22"/>
                  <p:cNvSpPr/>
                  <p:nvPr/>
                </p:nvSpPr>
                <p:spPr>
                  <a:xfrm rot="5400000">
                    <a:off x="5928783" y="3571866"/>
                    <a:ext cx="285766" cy="285758"/>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32777" name="组合 23"/>
              <p:cNvGrpSpPr/>
              <p:nvPr/>
            </p:nvGrpSpPr>
            <p:grpSpPr bwMode="auto">
              <a:xfrm>
                <a:off x="7162740" y="3441725"/>
                <a:ext cx="480576" cy="357184"/>
                <a:chOff x="1566148" y="4958569"/>
                <a:chExt cx="1108844" cy="824139"/>
              </a:xfrm>
            </p:grpSpPr>
            <p:sp>
              <p:nvSpPr>
                <p:cNvPr id="13" name="任意多边形 12"/>
                <p:cNvSpPr/>
                <p:nvPr/>
              </p:nvSpPr>
              <p:spPr bwMode="auto">
                <a:xfrm>
                  <a:off x="1565117" y="4958555"/>
                  <a:ext cx="534791"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1" fmla="*/ 0 w 2500312"/>
                    <a:gd name="connsiteY0-2" fmla="*/ 1857375 h 1866444"/>
                    <a:gd name="connsiteX1-3" fmla="*/ 1165495 w 2500312"/>
                    <a:gd name="connsiteY1-4" fmla="*/ 0 h 1866444"/>
                    <a:gd name="connsiteX2-5" fmla="*/ 2500312 w 2500312"/>
                    <a:gd name="connsiteY2-6" fmla="*/ 1857375 h 1866444"/>
                    <a:gd name="connsiteX3-7" fmla="*/ 1205329 w 2500312"/>
                    <a:gd name="connsiteY3-8" fmla="*/ 1866444 h 1866444"/>
                    <a:gd name="connsiteX4" fmla="*/ 0 w 2500312"/>
                    <a:gd name="connsiteY4" fmla="*/ 1857375 h 1866444"/>
                    <a:gd name="connsiteX0-9" fmla="*/ 0 w 1214396"/>
                    <a:gd name="connsiteY0-10" fmla="*/ 1857375 h 1866444"/>
                    <a:gd name="connsiteX1-11" fmla="*/ 1165495 w 1214396"/>
                    <a:gd name="connsiteY1-12" fmla="*/ 0 h 1866444"/>
                    <a:gd name="connsiteX2-13" fmla="*/ 1214396 w 1214396"/>
                    <a:gd name="connsiteY2-14" fmla="*/ 1857375 h 1866444"/>
                    <a:gd name="connsiteX3-15" fmla="*/ 1205329 w 1214396"/>
                    <a:gd name="connsiteY3-16" fmla="*/ 1866444 h 1866444"/>
                    <a:gd name="connsiteX4-17" fmla="*/ 0 w 1214396"/>
                    <a:gd name="connsiteY4-18" fmla="*/ 1857375 h 1866444"/>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214396" h="1866444">
                      <a:moveTo>
                        <a:pt x="0" y="1857375"/>
                      </a:moveTo>
                      <a:lnTo>
                        <a:pt x="1165495" y="0"/>
                      </a:lnTo>
                      <a:lnTo>
                        <a:pt x="1214396" y="1857375"/>
                      </a:lnTo>
                      <a:lnTo>
                        <a:pt x="1205329" y="1866444"/>
                      </a:lnTo>
                      <a:lnTo>
                        <a:pt x="0" y="1857375"/>
                      </a:lnTo>
                      <a:close/>
                    </a:path>
                  </a:pathLst>
                </a:custGeom>
                <a:solidFill>
                  <a:srgbClr val="0E9CDE"/>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任意多边形 13"/>
                <p:cNvSpPr/>
                <p:nvPr/>
              </p:nvSpPr>
              <p:spPr bwMode="auto">
                <a:xfrm>
                  <a:off x="2085256" y="4958555"/>
                  <a:ext cx="589736"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1" fmla="*/ 0 w 2500312"/>
                    <a:gd name="connsiteY0-2" fmla="*/ 1857375 h 1866444"/>
                    <a:gd name="connsiteX1-3" fmla="*/ 1165495 w 2500312"/>
                    <a:gd name="connsiteY1-4" fmla="*/ 0 h 1866444"/>
                    <a:gd name="connsiteX2-5" fmla="*/ 2500312 w 2500312"/>
                    <a:gd name="connsiteY2-6" fmla="*/ 1857375 h 1866444"/>
                    <a:gd name="connsiteX3-7" fmla="*/ 1205329 w 2500312"/>
                    <a:gd name="connsiteY3-8" fmla="*/ 1866444 h 1866444"/>
                    <a:gd name="connsiteX4" fmla="*/ 0 w 2500312"/>
                    <a:gd name="connsiteY4" fmla="*/ 1857375 h 1866444"/>
                    <a:gd name="connsiteX0-9" fmla="*/ 0 w 1214396"/>
                    <a:gd name="connsiteY0-10" fmla="*/ 1857375 h 1866444"/>
                    <a:gd name="connsiteX1-11" fmla="*/ 1165495 w 1214396"/>
                    <a:gd name="connsiteY1-12" fmla="*/ 0 h 1866444"/>
                    <a:gd name="connsiteX2-13" fmla="*/ 1214396 w 1214396"/>
                    <a:gd name="connsiteY2-14" fmla="*/ 1857375 h 1866444"/>
                    <a:gd name="connsiteX3-15" fmla="*/ 1205329 w 1214396"/>
                    <a:gd name="connsiteY3-16" fmla="*/ 1866444 h 1866444"/>
                    <a:gd name="connsiteX4-17" fmla="*/ 0 w 1214396"/>
                    <a:gd name="connsiteY4-18" fmla="*/ 1857375 h 1866444"/>
                    <a:gd name="connsiteX0-19" fmla="*/ 691861 w 691861"/>
                    <a:gd name="connsiteY0-20" fmla="*/ 1857375 h 1866444"/>
                    <a:gd name="connsiteX1-21" fmla="*/ 0 w 691861"/>
                    <a:gd name="connsiteY1-22" fmla="*/ 0 h 1866444"/>
                    <a:gd name="connsiteX2-23" fmla="*/ 48901 w 691861"/>
                    <a:gd name="connsiteY2-24" fmla="*/ 1857375 h 1866444"/>
                    <a:gd name="connsiteX3-25" fmla="*/ 39834 w 691861"/>
                    <a:gd name="connsiteY3-26" fmla="*/ 1866444 h 1866444"/>
                    <a:gd name="connsiteX4-27" fmla="*/ 691861 w 691861"/>
                    <a:gd name="connsiteY4-28" fmla="*/ 1857375 h 1866444"/>
                    <a:gd name="connsiteX0-29" fmla="*/ 1049019 w 1049019"/>
                    <a:gd name="connsiteY0-30" fmla="*/ 1857375 h 1866444"/>
                    <a:gd name="connsiteX1-31" fmla="*/ 0 w 1049019"/>
                    <a:gd name="connsiteY1-32" fmla="*/ 0 h 1866444"/>
                    <a:gd name="connsiteX2-33" fmla="*/ 48901 w 1049019"/>
                    <a:gd name="connsiteY2-34" fmla="*/ 1857375 h 1866444"/>
                    <a:gd name="connsiteX3-35" fmla="*/ 39834 w 1049019"/>
                    <a:gd name="connsiteY3-36" fmla="*/ 1866444 h 1866444"/>
                    <a:gd name="connsiteX4-37" fmla="*/ 1049019 w 1049019"/>
                    <a:gd name="connsiteY4-38" fmla="*/ 1857375 h 1866444"/>
                    <a:gd name="connsiteX0-39" fmla="*/ 1334739 w 1334739"/>
                    <a:gd name="connsiteY0-40" fmla="*/ 1857375 h 1866444"/>
                    <a:gd name="connsiteX1-41" fmla="*/ 0 w 1334739"/>
                    <a:gd name="connsiteY1-42" fmla="*/ 0 h 1866444"/>
                    <a:gd name="connsiteX2-43" fmla="*/ 48901 w 1334739"/>
                    <a:gd name="connsiteY2-44" fmla="*/ 1857375 h 1866444"/>
                    <a:gd name="connsiteX3-45" fmla="*/ 39834 w 1334739"/>
                    <a:gd name="connsiteY3-46" fmla="*/ 1866444 h 1866444"/>
                    <a:gd name="connsiteX4-47" fmla="*/ 1334739 w 1334739"/>
                    <a:gd name="connsiteY4-48" fmla="*/ 1857375 h 1866444"/>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334739" h="1866444">
                      <a:moveTo>
                        <a:pt x="1334739" y="1857375"/>
                      </a:moveTo>
                      <a:lnTo>
                        <a:pt x="0" y="0"/>
                      </a:lnTo>
                      <a:lnTo>
                        <a:pt x="48901" y="1857375"/>
                      </a:lnTo>
                      <a:lnTo>
                        <a:pt x="39834" y="1866444"/>
                      </a:lnTo>
                      <a:lnTo>
                        <a:pt x="1334739" y="1857375"/>
                      </a:lnTo>
                      <a:close/>
                    </a:path>
                  </a:pathLst>
                </a:custGeom>
                <a:solidFill>
                  <a:srgbClr val="0C83B8"/>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sp>
        <p:nvSpPr>
          <p:cNvPr id="4" name="灯片编号占位符 3"/>
          <p:cNvSpPr>
            <a:spLocks noGrp="1"/>
          </p:cNvSpPr>
          <p:nvPr>
            <p:ph type="sldNum" sz="quarter" idx="11"/>
          </p:nvPr>
        </p:nvSpPr>
        <p:spPr/>
        <p:txBody>
          <a:bodyPr/>
          <a:lstStyle/>
          <a:p>
            <a:fld id="{0C913308-F349-4B6D-A68A-DD1791B4A57B}" type="slidenum">
              <a:rPr lang="zh-CN" altLang="en-US" smtClean="0"/>
              <a:t>20</a:t>
            </a:fld>
            <a:r>
              <a:rPr lang="en-US" altLang="zh-CN" dirty="0"/>
              <a:t>/34</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sym typeface="Calibri" panose="020F0502020204030204" pitchFamily="34" charset="0"/>
              </a:rPr>
              <a:t>练习</a:t>
            </a:r>
            <a:r>
              <a:rPr lang="en-US" altLang="zh-CN" dirty="0">
                <a:sym typeface="Calibri" panose="020F0502020204030204" pitchFamily="34" charset="0"/>
              </a:rPr>
              <a:t>2</a:t>
            </a:r>
            <a:r>
              <a:rPr lang="zh-CN" altLang="zh-CN" dirty="0">
                <a:sym typeface="Calibri" panose="020F0502020204030204" pitchFamily="34" charset="0"/>
              </a:rPr>
              <a:t>：</a:t>
            </a:r>
            <a:r>
              <a:rPr lang="zh-CN" altLang="en-US">
                <a:sym typeface="+mn-ea"/>
              </a:rPr>
              <a:t>微信小程序视频播放</a:t>
            </a:r>
            <a:endParaRPr lang="zh-CN" altLang="en-US"/>
          </a:p>
        </p:txBody>
      </p:sp>
      <p:sp>
        <p:nvSpPr>
          <p:cNvPr id="26625" name="Rectangle 3"/>
          <p:cNvSpPr>
            <a:spLocks noGrp="1" noChangeArrowheads="1"/>
          </p:cNvSpPr>
          <p:nvPr>
            <p:ph idx="1"/>
          </p:nvPr>
        </p:nvSpPr>
        <p:spPr>
          <a:xfrm>
            <a:off x="677545" y="1015365"/>
            <a:ext cx="4961255" cy="3394075"/>
          </a:xfrm>
        </p:spPr>
        <p:txBody>
          <a:bodyPr/>
          <a:lstStyle/>
          <a:p>
            <a:r>
              <a:rPr lang="zh-CN" altLang="en-US" dirty="0"/>
              <a:t>需求说明</a:t>
            </a:r>
            <a:endParaRPr lang="en-US" dirty="0"/>
          </a:p>
          <a:p>
            <a:pPr lvl="1"/>
            <a:r>
              <a:rPr lang="zh-CN" altLang="en-US" sz="2200">
                <a:sym typeface="+mn-ea"/>
              </a:rPr>
              <a:t>使用</a:t>
            </a:r>
            <a:r>
              <a:rPr lang="en-US" altLang="zh-CN" sz="2200">
                <a:sym typeface="+mn-ea"/>
              </a:rPr>
              <a:t>HTML5</a:t>
            </a:r>
            <a:r>
              <a:rPr lang="zh-CN" altLang="en-US" sz="2200">
                <a:sym typeface="+mn-ea"/>
              </a:rPr>
              <a:t>方法实现视频播放</a:t>
            </a:r>
            <a:endParaRPr lang="zh-CN" altLang="en-US" sz="2200"/>
          </a:p>
          <a:p>
            <a:pPr lvl="2"/>
            <a:r>
              <a:rPr lang="zh-CN" altLang="en-US" sz="2200">
                <a:sym typeface="+mn-ea"/>
              </a:rPr>
              <a:t>视频宽为</a:t>
            </a:r>
            <a:r>
              <a:rPr lang="en-US" altLang="zh-CN" sz="2200">
                <a:sym typeface="+mn-ea"/>
              </a:rPr>
              <a:t>400px</a:t>
            </a:r>
            <a:r>
              <a:rPr lang="zh-CN" altLang="en-US" sz="2200">
                <a:sym typeface="+mn-ea"/>
              </a:rPr>
              <a:t>，高为</a:t>
            </a:r>
            <a:r>
              <a:rPr lang="en-US" altLang="zh-CN" sz="2200">
                <a:sym typeface="+mn-ea"/>
              </a:rPr>
              <a:t>250px</a:t>
            </a:r>
            <a:endParaRPr lang="zh-CN" altLang="en-US" sz="2200"/>
          </a:p>
          <a:p>
            <a:pPr lvl="2"/>
            <a:r>
              <a:rPr lang="zh-CN" altLang="en-US" sz="2200">
                <a:sym typeface="+mn-ea"/>
              </a:rPr>
              <a:t>视频打开后显示控件</a:t>
            </a:r>
            <a:endParaRPr lang="zh-CN" altLang="en-US" sz="2200"/>
          </a:p>
          <a:p>
            <a:pPr lvl="2"/>
            <a:r>
              <a:rPr lang="zh-CN" altLang="en-US" sz="2200">
                <a:sym typeface="+mn-ea"/>
              </a:rPr>
              <a:t>视频打开后自动播放</a:t>
            </a:r>
            <a:endParaRPr lang="en-US" dirty="0"/>
          </a:p>
          <a:p>
            <a:pPr lvl="2"/>
            <a:endParaRPr lang="en-US" altLang="zh-CN" dirty="0"/>
          </a:p>
          <a:p>
            <a:pPr lvl="2"/>
            <a:endParaRPr lang="zh-CN" altLang="en-US" dirty="0"/>
          </a:p>
          <a:p>
            <a:endParaRPr lang="zh-CN" altLang="en-US" dirty="0"/>
          </a:p>
        </p:txBody>
      </p:sp>
      <p:pic>
        <p:nvPicPr>
          <p:cNvPr id="3" name="图片 2"/>
          <p:cNvPicPr>
            <a:picLocks noChangeAspect="1"/>
          </p:cNvPicPr>
          <p:nvPr/>
        </p:nvPicPr>
        <p:blipFill>
          <a:blip r:embed="rId2"/>
          <a:stretch>
            <a:fillRect/>
          </a:stretch>
        </p:blipFill>
        <p:spPr>
          <a:xfrm>
            <a:off x="5638800" y="1304925"/>
            <a:ext cx="3265805" cy="2814955"/>
          </a:xfrm>
          <a:prstGeom prst="rect">
            <a:avLst/>
          </a:prstGeom>
        </p:spPr>
      </p:pic>
      <p:sp>
        <p:nvSpPr>
          <p:cNvPr id="7" name="灯片编号占位符 6"/>
          <p:cNvSpPr>
            <a:spLocks noGrp="1"/>
          </p:cNvSpPr>
          <p:nvPr>
            <p:ph type="sldNum" sz="quarter" idx="11"/>
          </p:nvPr>
        </p:nvSpPr>
        <p:spPr/>
        <p:txBody>
          <a:bodyPr/>
          <a:lstStyle/>
          <a:p>
            <a:fld id="{0C913308-F349-4B6D-A68A-DD1791B4A57B}" type="slidenum">
              <a:rPr lang="zh-CN" altLang="en-US" smtClean="0"/>
              <a:t>21</a:t>
            </a:fld>
            <a:r>
              <a:rPr lang="en-US" altLang="zh-CN" dirty="0"/>
              <a:t>/34</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r>
              <a:rPr lang="zh-CN" altLang="en-US"/>
              <a:t>共性问题集中讲解</a:t>
            </a:r>
          </a:p>
        </p:txBody>
      </p:sp>
      <p:sp>
        <p:nvSpPr>
          <p:cNvPr id="25604" name="内容占位符 2"/>
          <p:cNvSpPr>
            <a:spLocks noGrp="1"/>
          </p:cNvSpPr>
          <p:nvPr>
            <p:ph idx="1"/>
          </p:nvPr>
        </p:nvSpPr>
        <p:spPr/>
        <p:txBody>
          <a:bodyPr/>
          <a:lstStyle/>
          <a:p>
            <a:r>
              <a:rPr lang="zh-CN" altLang="en-US"/>
              <a:t>常见问题及解决办法</a:t>
            </a:r>
            <a:endParaRPr lang="en-US" altLang="zh-CN"/>
          </a:p>
          <a:p>
            <a:r>
              <a:rPr lang="zh-CN" altLang="en-US"/>
              <a:t>代码规范问题</a:t>
            </a:r>
          </a:p>
          <a:p>
            <a:r>
              <a:rPr lang="zh-CN" altLang="en-US"/>
              <a:t>调试技巧</a:t>
            </a:r>
            <a:endParaRPr lang="en-US" altLang="zh-CN"/>
          </a:p>
          <a:p>
            <a:endParaRPr lang="zh-CN" altLang="en-US"/>
          </a:p>
          <a:p>
            <a:endParaRPr lang="zh-CN" altLang="en-US" dirty="0"/>
          </a:p>
        </p:txBody>
      </p:sp>
      <p:grpSp>
        <p:nvGrpSpPr>
          <p:cNvPr id="32772" name="组合 29"/>
          <p:cNvGrpSpPr/>
          <p:nvPr/>
        </p:nvGrpSpPr>
        <p:grpSpPr bwMode="auto">
          <a:xfrm>
            <a:off x="1857376" y="2411017"/>
            <a:ext cx="5929313" cy="1544241"/>
            <a:chOff x="1857356" y="3214688"/>
            <a:chExt cx="5929353" cy="2058989"/>
          </a:xfrm>
        </p:grpSpPr>
        <p:sp>
          <p:nvSpPr>
            <p:cNvPr id="29" name="等腰三角形 28"/>
            <p:cNvSpPr/>
            <p:nvPr/>
          </p:nvSpPr>
          <p:spPr bwMode="auto">
            <a:xfrm>
              <a:off x="1857356" y="3714750"/>
              <a:ext cx="1143008" cy="857250"/>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2775" name="组合 7"/>
            <p:cNvGrpSpPr/>
            <p:nvPr/>
          </p:nvGrpSpPr>
          <p:grpSpPr bwMode="auto">
            <a:xfrm>
              <a:off x="1924031" y="3214688"/>
              <a:ext cx="5862678" cy="2058989"/>
              <a:chOff x="2066315" y="2227264"/>
              <a:chExt cx="5862756" cy="2059018"/>
            </a:xfrm>
          </p:grpSpPr>
          <p:grpSp>
            <p:nvGrpSpPr>
              <p:cNvPr id="32776" name="组合 19"/>
              <p:cNvGrpSpPr/>
              <p:nvPr/>
            </p:nvGrpSpPr>
            <p:grpSpPr bwMode="auto">
              <a:xfrm>
                <a:off x="2066315" y="2227264"/>
                <a:ext cx="5862756" cy="2059018"/>
                <a:chOff x="2066296" y="2227167"/>
                <a:chExt cx="5862795" cy="2059104"/>
              </a:xfrm>
            </p:grpSpPr>
            <p:sp>
              <p:nvSpPr>
                <p:cNvPr id="15" name="等腰三角形 5"/>
                <p:cNvSpPr/>
                <p:nvPr/>
              </p:nvSpPr>
              <p:spPr>
                <a:xfrm>
                  <a:off x="7214697" y="3370231"/>
                  <a:ext cx="714394" cy="655674"/>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2781" name="组合 17"/>
                <p:cNvGrpSpPr/>
                <p:nvPr/>
              </p:nvGrpSpPr>
              <p:grpSpPr bwMode="auto">
                <a:xfrm>
                  <a:off x="2066296" y="2227167"/>
                  <a:ext cx="5148401" cy="2059104"/>
                  <a:chOff x="2066296" y="2084291"/>
                  <a:chExt cx="5148401" cy="2059104"/>
                </a:xfrm>
              </p:grpSpPr>
              <p:sp>
                <p:nvSpPr>
                  <p:cNvPr id="17" name="等腰三角形 16"/>
                  <p:cNvSpPr/>
                  <p:nvPr/>
                </p:nvSpPr>
                <p:spPr>
                  <a:xfrm rot="5400000">
                    <a:off x="4035640" y="3702840"/>
                    <a:ext cx="214325" cy="142879"/>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等腰三角形 9"/>
                  <p:cNvSpPr/>
                  <p:nvPr/>
                </p:nvSpPr>
                <p:spPr>
                  <a:xfrm rot="18000000">
                    <a:off x="2044066" y="2458965"/>
                    <a:ext cx="341331" cy="296871"/>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Text Box 13"/>
                  <p:cNvSpPr txBox="1">
                    <a:spLocks noChangeArrowheads="1"/>
                  </p:cNvSpPr>
                  <p:nvPr/>
                </p:nvSpPr>
                <p:spPr bwMode="auto">
                  <a:xfrm>
                    <a:off x="2501283" y="2928889"/>
                    <a:ext cx="4713414" cy="878142"/>
                  </a:xfrm>
                  <a:prstGeom prst="rect">
                    <a:avLst/>
                  </a:prstGeom>
                  <a:solidFill>
                    <a:schemeClr val="accent1">
                      <a:lumMod val="20000"/>
                      <a:lumOff val="80000"/>
                    </a:schemeClr>
                  </a:solidFill>
                  <a:ln w="9525" algn="ctr">
                    <a:noFill/>
                    <a:miter lim="800000"/>
                  </a:ln>
                  <a:effectLst/>
                </p:spPr>
                <p:txBody>
                  <a:bodyPr tIns="118800">
                    <a:spAutoFit/>
                  </a:bodyPr>
                  <a:lstStyle/>
                  <a:p>
                    <a:pPr algn="ctr" eaLnBrk="0" fontAlgn="auto" hangingPunct="0">
                      <a:spcAft>
                        <a:spcPts val="0"/>
                      </a:spcAft>
                      <a:defRPr/>
                    </a:pPr>
                    <a:r>
                      <a:rPr lang="zh-CN" altLang="en-US" sz="3200" b="1" kern="0" spc="300" dirty="0">
                        <a:solidFill>
                          <a:schemeClr val="tx2">
                            <a:lumMod val="50000"/>
                          </a:schemeClr>
                        </a:solidFill>
                        <a:latin typeface="微软雅黑" panose="020B0503020204020204" pitchFamily="34" charset="-122"/>
                        <a:ea typeface="微软雅黑" panose="020B0503020204020204" pitchFamily="34" charset="-122"/>
                      </a:rPr>
                      <a:t>共性问题集中讲解   </a:t>
                    </a:r>
                    <a:endParaRPr lang="en-US" altLang="zh-CN" sz="3200" b="1" kern="0" spc="300"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20" name="等腰三角形 19"/>
                  <p:cNvSpPr/>
                  <p:nvPr/>
                </p:nvSpPr>
                <p:spPr>
                  <a:xfrm>
                    <a:off x="5714469" y="2370057"/>
                    <a:ext cx="500076" cy="404835"/>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等腰三角形 20"/>
                  <p:cNvSpPr/>
                  <p:nvPr/>
                </p:nvSpPr>
                <p:spPr>
                  <a:xfrm>
                    <a:off x="5285832" y="2084291"/>
                    <a:ext cx="714394" cy="571532"/>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等腰三角形 21"/>
                  <p:cNvSpPr/>
                  <p:nvPr/>
                </p:nvSpPr>
                <p:spPr>
                  <a:xfrm rot="5400000">
                    <a:off x="3849101" y="3849694"/>
                    <a:ext cx="333394" cy="254007"/>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等腰三角形 22"/>
                  <p:cNvSpPr/>
                  <p:nvPr/>
                </p:nvSpPr>
                <p:spPr>
                  <a:xfrm rot="5400000">
                    <a:off x="5928783" y="3571866"/>
                    <a:ext cx="285766" cy="285758"/>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32777" name="组合 23"/>
              <p:cNvGrpSpPr/>
              <p:nvPr/>
            </p:nvGrpSpPr>
            <p:grpSpPr bwMode="auto">
              <a:xfrm>
                <a:off x="7162740" y="3441725"/>
                <a:ext cx="480576" cy="357184"/>
                <a:chOff x="1566148" y="4958569"/>
                <a:chExt cx="1108844" cy="824139"/>
              </a:xfrm>
            </p:grpSpPr>
            <p:sp>
              <p:nvSpPr>
                <p:cNvPr id="13" name="任意多边形 12"/>
                <p:cNvSpPr/>
                <p:nvPr/>
              </p:nvSpPr>
              <p:spPr bwMode="auto">
                <a:xfrm>
                  <a:off x="1565117" y="4958555"/>
                  <a:ext cx="534791"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1" fmla="*/ 0 w 2500312"/>
                    <a:gd name="connsiteY0-2" fmla="*/ 1857375 h 1866444"/>
                    <a:gd name="connsiteX1-3" fmla="*/ 1165495 w 2500312"/>
                    <a:gd name="connsiteY1-4" fmla="*/ 0 h 1866444"/>
                    <a:gd name="connsiteX2-5" fmla="*/ 2500312 w 2500312"/>
                    <a:gd name="connsiteY2-6" fmla="*/ 1857375 h 1866444"/>
                    <a:gd name="connsiteX3-7" fmla="*/ 1205329 w 2500312"/>
                    <a:gd name="connsiteY3-8" fmla="*/ 1866444 h 1866444"/>
                    <a:gd name="connsiteX4" fmla="*/ 0 w 2500312"/>
                    <a:gd name="connsiteY4" fmla="*/ 1857375 h 1866444"/>
                    <a:gd name="connsiteX0-9" fmla="*/ 0 w 1214396"/>
                    <a:gd name="connsiteY0-10" fmla="*/ 1857375 h 1866444"/>
                    <a:gd name="connsiteX1-11" fmla="*/ 1165495 w 1214396"/>
                    <a:gd name="connsiteY1-12" fmla="*/ 0 h 1866444"/>
                    <a:gd name="connsiteX2-13" fmla="*/ 1214396 w 1214396"/>
                    <a:gd name="connsiteY2-14" fmla="*/ 1857375 h 1866444"/>
                    <a:gd name="connsiteX3-15" fmla="*/ 1205329 w 1214396"/>
                    <a:gd name="connsiteY3-16" fmla="*/ 1866444 h 1866444"/>
                    <a:gd name="connsiteX4-17" fmla="*/ 0 w 1214396"/>
                    <a:gd name="connsiteY4-18" fmla="*/ 1857375 h 1866444"/>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214396" h="1866444">
                      <a:moveTo>
                        <a:pt x="0" y="1857375"/>
                      </a:moveTo>
                      <a:lnTo>
                        <a:pt x="1165495" y="0"/>
                      </a:lnTo>
                      <a:lnTo>
                        <a:pt x="1214396" y="1857375"/>
                      </a:lnTo>
                      <a:lnTo>
                        <a:pt x="1205329" y="1866444"/>
                      </a:lnTo>
                      <a:lnTo>
                        <a:pt x="0" y="1857375"/>
                      </a:lnTo>
                      <a:close/>
                    </a:path>
                  </a:pathLst>
                </a:custGeom>
                <a:solidFill>
                  <a:srgbClr val="0E9CDE"/>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任意多边形 13"/>
                <p:cNvSpPr/>
                <p:nvPr/>
              </p:nvSpPr>
              <p:spPr bwMode="auto">
                <a:xfrm>
                  <a:off x="2085256" y="4958555"/>
                  <a:ext cx="589736"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1" fmla="*/ 0 w 2500312"/>
                    <a:gd name="connsiteY0-2" fmla="*/ 1857375 h 1866444"/>
                    <a:gd name="connsiteX1-3" fmla="*/ 1165495 w 2500312"/>
                    <a:gd name="connsiteY1-4" fmla="*/ 0 h 1866444"/>
                    <a:gd name="connsiteX2-5" fmla="*/ 2500312 w 2500312"/>
                    <a:gd name="connsiteY2-6" fmla="*/ 1857375 h 1866444"/>
                    <a:gd name="connsiteX3-7" fmla="*/ 1205329 w 2500312"/>
                    <a:gd name="connsiteY3-8" fmla="*/ 1866444 h 1866444"/>
                    <a:gd name="connsiteX4" fmla="*/ 0 w 2500312"/>
                    <a:gd name="connsiteY4" fmla="*/ 1857375 h 1866444"/>
                    <a:gd name="connsiteX0-9" fmla="*/ 0 w 1214396"/>
                    <a:gd name="connsiteY0-10" fmla="*/ 1857375 h 1866444"/>
                    <a:gd name="connsiteX1-11" fmla="*/ 1165495 w 1214396"/>
                    <a:gd name="connsiteY1-12" fmla="*/ 0 h 1866444"/>
                    <a:gd name="connsiteX2-13" fmla="*/ 1214396 w 1214396"/>
                    <a:gd name="connsiteY2-14" fmla="*/ 1857375 h 1866444"/>
                    <a:gd name="connsiteX3-15" fmla="*/ 1205329 w 1214396"/>
                    <a:gd name="connsiteY3-16" fmla="*/ 1866444 h 1866444"/>
                    <a:gd name="connsiteX4-17" fmla="*/ 0 w 1214396"/>
                    <a:gd name="connsiteY4-18" fmla="*/ 1857375 h 1866444"/>
                    <a:gd name="connsiteX0-19" fmla="*/ 691861 w 691861"/>
                    <a:gd name="connsiteY0-20" fmla="*/ 1857375 h 1866444"/>
                    <a:gd name="connsiteX1-21" fmla="*/ 0 w 691861"/>
                    <a:gd name="connsiteY1-22" fmla="*/ 0 h 1866444"/>
                    <a:gd name="connsiteX2-23" fmla="*/ 48901 w 691861"/>
                    <a:gd name="connsiteY2-24" fmla="*/ 1857375 h 1866444"/>
                    <a:gd name="connsiteX3-25" fmla="*/ 39834 w 691861"/>
                    <a:gd name="connsiteY3-26" fmla="*/ 1866444 h 1866444"/>
                    <a:gd name="connsiteX4-27" fmla="*/ 691861 w 691861"/>
                    <a:gd name="connsiteY4-28" fmla="*/ 1857375 h 1866444"/>
                    <a:gd name="connsiteX0-29" fmla="*/ 1049019 w 1049019"/>
                    <a:gd name="connsiteY0-30" fmla="*/ 1857375 h 1866444"/>
                    <a:gd name="connsiteX1-31" fmla="*/ 0 w 1049019"/>
                    <a:gd name="connsiteY1-32" fmla="*/ 0 h 1866444"/>
                    <a:gd name="connsiteX2-33" fmla="*/ 48901 w 1049019"/>
                    <a:gd name="connsiteY2-34" fmla="*/ 1857375 h 1866444"/>
                    <a:gd name="connsiteX3-35" fmla="*/ 39834 w 1049019"/>
                    <a:gd name="connsiteY3-36" fmla="*/ 1866444 h 1866444"/>
                    <a:gd name="connsiteX4-37" fmla="*/ 1049019 w 1049019"/>
                    <a:gd name="connsiteY4-38" fmla="*/ 1857375 h 1866444"/>
                    <a:gd name="connsiteX0-39" fmla="*/ 1334739 w 1334739"/>
                    <a:gd name="connsiteY0-40" fmla="*/ 1857375 h 1866444"/>
                    <a:gd name="connsiteX1-41" fmla="*/ 0 w 1334739"/>
                    <a:gd name="connsiteY1-42" fmla="*/ 0 h 1866444"/>
                    <a:gd name="connsiteX2-43" fmla="*/ 48901 w 1334739"/>
                    <a:gd name="connsiteY2-44" fmla="*/ 1857375 h 1866444"/>
                    <a:gd name="connsiteX3-45" fmla="*/ 39834 w 1334739"/>
                    <a:gd name="connsiteY3-46" fmla="*/ 1866444 h 1866444"/>
                    <a:gd name="connsiteX4-47" fmla="*/ 1334739 w 1334739"/>
                    <a:gd name="connsiteY4-48" fmla="*/ 1857375 h 1866444"/>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334739" h="1866444">
                      <a:moveTo>
                        <a:pt x="1334739" y="1857375"/>
                      </a:moveTo>
                      <a:lnTo>
                        <a:pt x="0" y="0"/>
                      </a:lnTo>
                      <a:lnTo>
                        <a:pt x="48901" y="1857375"/>
                      </a:lnTo>
                      <a:lnTo>
                        <a:pt x="39834" y="1866444"/>
                      </a:lnTo>
                      <a:lnTo>
                        <a:pt x="1334739" y="1857375"/>
                      </a:lnTo>
                      <a:close/>
                    </a:path>
                  </a:pathLst>
                </a:custGeom>
                <a:solidFill>
                  <a:srgbClr val="0C83B8"/>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sp>
        <p:nvSpPr>
          <p:cNvPr id="4" name="灯片编号占位符 3"/>
          <p:cNvSpPr>
            <a:spLocks noGrp="1"/>
          </p:cNvSpPr>
          <p:nvPr>
            <p:ph type="sldNum" sz="quarter" idx="11"/>
          </p:nvPr>
        </p:nvSpPr>
        <p:spPr/>
        <p:txBody>
          <a:bodyPr/>
          <a:lstStyle/>
          <a:p>
            <a:fld id="{0C913308-F349-4B6D-A68A-DD1791B4A57B}" type="slidenum">
              <a:rPr lang="zh-CN" altLang="en-US" smtClean="0"/>
              <a:t>22</a:t>
            </a:fld>
            <a:r>
              <a:rPr lang="en-US" altLang="zh-CN" dirty="0"/>
              <a:t>/34</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noChangeArrowheads="1"/>
          </p:cNvSpPr>
          <p:nvPr>
            <p:ph type="title"/>
          </p:nvPr>
        </p:nvSpPr>
        <p:spPr/>
        <p:txBody>
          <a:bodyPr/>
          <a:lstStyle/>
          <a:p>
            <a:r>
              <a:rPr lang="en-US" altLang="zh-CN"/>
              <a:t>HTML5</a:t>
            </a:r>
            <a:r>
              <a:rPr lang="zh-CN" altLang="en-US"/>
              <a:t>表单的应用场景</a:t>
            </a:r>
          </a:p>
        </p:txBody>
      </p:sp>
      <p:sp>
        <p:nvSpPr>
          <p:cNvPr id="7171" name="内容占位符 2"/>
          <p:cNvSpPr>
            <a:spLocks noGrp="1" noChangeArrowheads="1"/>
          </p:cNvSpPr>
          <p:nvPr>
            <p:ph idx="1"/>
          </p:nvPr>
        </p:nvSpPr>
        <p:spPr/>
        <p:txBody>
          <a:bodyPr/>
          <a:lstStyle/>
          <a:p>
            <a:endParaRPr lang="zh-CN" altLang="en-US"/>
          </a:p>
          <a:p>
            <a:endParaRPr lang="zh-CN" altLang="en-US"/>
          </a:p>
          <a:p>
            <a:pPr lvl="1"/>
            <a:endParaRPr lang="zh-CN" altLang="en-US"/>
          </a:p>
          <a:p>
            <a:pPr lvl="1"/>
            <a:endParaRPr lang="zh-CN" altLang="en-US"/>
          </a:p>
        </p:txBody>
      </p:sp>
      <p:pic>
        <p:nvPicPr>
          <p:cNvPr id="16388" name="内容占位符 11" descr="京东文本框搜索.jpg"/>
          <p:cNvPicPr>
            <a:picLocks noGrp="1" noChangeAspect="1"/>
          </p:cNvPicPr>
          <p:nvPr/>
        </p:nvPicPr>
        <p:blipFill>
          <a:blip r:embed="rId3"/>
          <a:stretch>
            <a:fillRect/>
          </a:stretch>
        </p:blipFill>
        <p:spPr>
          <a:xfrm>
            <a:off x="142875" y="1348105"/>
            <a:ext cx="5218430" cy="1710055"/>
          </a:xfrm>
          <a:prstGeom prst="rect">
            <a:avLst/>
          </a:prstGeom>
          <a:noFill/>
          <a:ln w="9525">
            <a:noFill/>
          </a:ln>
        </p:spPr>
      </p:pic>
      <p:pic>
        <p:nvPicPr>
          <p:cNvPr id="16389" name="图片 9" descr="京东登录.JPG"/>
          <p:cNvPicPr>
            <a:picLocks noChangeAspect="1"/>
          </p:cNvPicPr>
          <p:nvPr/>
        </p:nvPicPr>
        <p:blipFill>
          <a:blip r:embed="rId4"/>
          <a:stretch>
            <a:fillRect/>
          </a:stretch>
        </p:blipFill>
        <p:spPr>
          <a:xfrm>
            <a:off x="5981700" y="1348105"/>
            <a:ext cx="3037205" cy="3133725"/>
          </a:xfrm>
          <a:prstGeom prst="rect">
            <a:avLst/>
          </a:prstGeom>
          <a:noFill/>
          <a:ln w="9525">
            <a:noFill/>
          </a:ln>
        </p:spPr>
      </p:pic>
      <p:sp>
        <p:nvSpPr>
          <p:cNvPr id="3" name="灯片编号占位符 2"/>
          <p:cNvSpPr>
            <a:spLocks noGrp="1"/>
          </p:cNvSpPr>
          <p:nvPr>
            <p:ph type="sldNum" sz="quarter" idx="11"/>
          </p:nvPr>
        </p:nvSpPr>
        <p:spPr/>
        <p:txBody>
          <a:bodyPr/>
          <a:lstStyle/>
          <a:p>
            <a:fld id="{0C913308-F349-4B6D-A68A-DD1791B4A57B}" type="slidenum">
              <a:rPr lang="zh-CN" altLang="en-US" smtClean="0"/>
              <a:t>23</a:t>
            </a:fld>
            <a:r>
              <a:rPr lang="en-US" altLang="zh-CN" dirty="0"/>
              <a:t>/34</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2931" y="227967"/>
            <a:ext cx="7139010" cy="706755"/>
          </a:xfrm>
        </p:spPr>
        <p:txBody>
          <a:bodyPr/>
          <a:lstStyle/>
          <a:p>
            <a:r>
              <a:rPr lang="en-US" altLang="zh-CN"/>
              <a:t>HTML5</a:t>
            </a:r>
            <a:r>
              <a:rPr lang="zh-CN" altLang="en-US"/>
              <a:t>新增</a:t>
            </a:r>
            <a:r>
              <a:rPr lang="en-US" altLang="zh-CN"/>
              <a:t>input</a:t>
            </a:r>
            <a:r>
              <a:rPr lang="zh-CN" altLang="en-US"/>
              <a:t>类型</a:t>
            </a:r>
          </a:p>
        </p:txBody>
      </p:sp>
      <p:graphicFrame>
        <p:nvGraphicFramePr>
          <p:cNvPr id="15" name="Group 29"/>
          <p:cNvGraphicFramePr>
            <a:graphicFrameLocks noGrp="1"/>
          </p:cNvGraphicFramePr>
          <p:nvPr/>
        </p:nvGraphicFramePr>
        <p:xfrm>
          <a:off x="629920" y="986155"/>
          <a:ext cx="7687945" cy="3677920"/>
        </p:xfrm>
        <a:graphic>
          <a:graphicData uri="http://schemas.openxmlformats.org/drawingml/2006/table">
            <a:tbl>
              <a:tblPr firstRow="1" bandRow="1">
                <a:solidFill>
                  <a:schemeClr val="bg2">
                    <a:lumMod val="90000"/>
                  </a:schemeClr>
                </a:solidFill>
                <a:effectLst>
                  <a:outerShdw blurRad="50800" dist="50800" dir="5400000" algn="ctr" rotWithShape="0">
                    <a:schemeClr val="bg2"/>
                  </a:outerShdw>
                </a:effectLst>
                <a:tableStyleId>{5C22544A-7EE6-4342-B048-85BDC9FD1C3A}</a:tableStyleId>
              </a:tblPr>
              <a:tblGrid>
                <a:gridCol w="1512570"/>
                <a:gridCol w="6175375"/>
              </a:tblGrid>
              <a:tr h="414655">
                <a:tc>
                  <a:txBody>
                    <a:bodyPr/>
                    <a:lstStyle/>
                    <a:p>
                      <a:pPr marL="0" marR="0" lvl="0" indent="0" algn="ctr" defTabSz="914400" rtl="0" eaLnBrk="1" fontAlgn="base" latinLnBrk="0" hangingPunct="1">
                        <a:lnSpc>
                          <a:spcPct val="80000"/>
                        </a:lnSpc>
                        <a:spcBef>
                          <a:spcPct val="20000"/>
                        </a:spcBef>
                        <a:spcAft>
                          <a:spcPct val="0"/>
                        </a:spcAft>
                        <a:buClr>
                          <a:schemeClr val="tx2"/>
                        </a:buClr>
                        <a:buSzTx/>
                        <a:buFont typeface="Wingdings" panose="05000000000000000000" pitchFamily="2" charset="2"/>
                        <a:buNone/>
                      </a:pPr>
                      <a:r>
                        <a:rPr kumimoji="0" lang="zh-CN" altLang="en-US" sz="1600" b="1" i="0" u="none" strike="noStrike" cap="none" normalizeH="0" baseline="0" dirty="0">
                          <a:ln>
                            <a:noFill/>
                          </a:ln>
                          <a:solidFill>
                            <a:schemeClr val="bg1"/>
                          </a:solidFill>
                          <a:effectLst/>
                          <a:latin typeface="Arial" panose="020B0604020202020204" pitchFamily="34" charset="0"/>
                          <a:ea typeface="微软雅黑" panose="020B0503020204020204" pitchFamily="34" charset="-122"/>
                        </a:rPr>
                        <a:t>类型</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9ADA"/>
                    </a:solidFill>
                  </a:tcPr>
                </a:tc>
                <a:tc>
                  <a:txBody>
                    <a:bodyPr/>
                    <a:lstStyle/>
                    <a:p>
                      <a:pPr marL="0" marR="0" lvl="0" indent="0" algn="ctr" defTabSz="914400" rtl="0" eaLnBrk="1" fontAlgn="base" latinLnBrk="0" hangingPunct="1">
                        <a:lnSpc>
                          <a:spcPct val="80000"/>
                        </a:lnSpc>
                        <a:spcBef>
                          <a:spcPct val="20000"/>
                        </a:spcBef>
                        <a:spcAft>
                          <a:spcPct val="0"/>
                        </a:spcAft>
                        <a:buClr>
                          <a:schemeClr val="tx2"/>
                        </a:buClr>
                        <a:buSzTx/>
                        <a:buFont typeface="Wingdings" panose="05000000000000000000" pitchFamily="2" charset="2"/>
                        <a:buNone/>
                      </a:pPr>
                      <a:r>
                        <a:rPr kumimoji="0" lang="zh-CN" altLang="en-US" sz="1600" b="1" i="0" u="none" strike="noStrike" cap="none" normalizeH="0" baseline="0" dirty="0">
                          <a:ln>
                            <a:noFill/>
                          </a:ln>
                          <a:solidFill>
                            <a:schemeClr val="bg1"/>
                          </a:solidFill>
                          <a:effectLst/>
                          <a:latin typeface="Arial" panose="020B0604020202020204" pitchFamily="34" charset="0"/>
                          <a:ea typeface="微软雅黑" panose="020B0503020204020204" pitchFamily="34" charset="-122"/>
                        </a:rPr>
                        <a:t>说明</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9ADA"/>
                    </a:solidFill>
                  </a:tcPr>
                </a:tc>
              </a:tr>
              <a:tr h="578485">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defRPr/>
                      </a:pPr>
                      <a:r>
                        <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email</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电子邮件地址文本框，提交表单时会自动验证</a:t>
                      </a:r>
                      <a:r>
                        <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email</a:t>
                      </a: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的值</a:t>
                      </a:r>
                      <a:endPar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r>
              <a:tr h="38354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defRPr/>
                      </a:pPr>
                      <a:r>
                        <a:rPr kumimoji="0" lang="en-US" altLang="zh-CN" sz="16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url</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网页的</a:t>
                      </a:r>
                      <a:r>
                        <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URL</a:t>
                      </a: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，提交表单时会自动验证</a:t>
                      </a:r>
                      <a:r>
                        <a:rPr kumimoji="0" lang="en-US" altLang="zh-CN" sz="16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url</a:t>
                      </a: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的值</a:t>
                      </a:r>
                      <a:endPar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r>
              <a:tr h="399415">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defRPr/>
                      </a:pPr>
                      <a:r>
                        <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color</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主要用于选取颜色</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r>
              <a:tr h="51689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lang="en-US" altLang="zh-CN" sz="1600" b="1" dirty="0" smtClean="0">
                          <a:ln>
                            <a:noFill/>
                          </a:ln>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search</a:t>
                      </a:r>
                      <a:endPar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endParaRP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lang="zh-CN" altLang="en-US" sz="1600" b="1" dirty="0" smtClean="0">
                          <a:ln>
                            <a:noFill/>
                          </a:ln>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用于搜索引擎（搜索框）</a:t>
                      </a:r>
                      <a:endPar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endParaRP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r>
              <a:tr h="528955">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defRPr/>
                      </a:pPr>
                      <a:r>
                        <a:rPr lang="en-US" altLang="zh-CN" sz="1600" b="1" dirty="0" smtClean="0">
                          <a:ln>
                            <a:noFill/>
                          </a:ln>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number</a:t>
                      </a:r>
                      <a:endPar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endParaRP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DBEEF4"/>
                    </a:solidFill>
                  </a:tcPr>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lang="zh-CN" altLang="en-US" sz="1600" b="1" dirty="0" smtClean="0">
                          <a:ln>
                            <a:noFill/>
                          </a:ln>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只包含数值的字段，能够设定对所接受的数字的限定</a:t>
                      </a:r>
                      <a:endPar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endParaRP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DBEEF4"/>
                    </a:solidFill>
                  </a:tcPr>
                </a:tc>
              </a:tr>
              <a:tr h="42799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lang="en-US" altLang="zh-CN" sz="1600" b="1" dirty="0" smtClean="0">
                          <a:ln>
                            <a:noFill/>
                          </a:ln>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range</a:t>
                      </a:r>
                      <a:endPar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endParaRP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F2F2F2"/>
                    </a:solidFill>
                  </a:tcPr>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lang="zh-CN" altLang="en-US" sz="1600" b="1" dirty="0" smtClean="0">
                          <a:ln>
                            <a:noFill/>
                          </a:ln>
                          <a:effectLst/>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滑动条，特定值范围内的数值选择器 </a:t>
                      </a:r>
                      <a:endPar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F2F2F2"/>
                    </a:solidFill>
                  </a:tcPr>
                </a:tc>
              </a:tr>
              <a:tr h="427990">
                <a:tc>
                  <a:txBody>
                    <a:bodyPr/>
                    <a:lstStyle/>
                    <a:p>
                      <a:pPr marL="0" marR="0" lvl="0" indent="0" algn="ctr" defTabSz="914400" rtl="0" eaLnBrk="1" fontAlgn="base" latinLnBrk="0" hangingPunct="1">
                        <a:spcBef>
                          <a:spcPct val="0"/>
                        </a:spcBef>
                        <a:spcAft>
                          <a:spcPct val="0"/>
                        </a:spcAft>
                        <a:buClrTx/>
                        <a:buSzTx/>
                        <a:buFont typeface="Arial" panose="020B0604020202020204" pitchFamily="34" charset="0"/>
                        <a:buNone/>
                      </a:pPr>
                      <a:r>
                        <a:rPr kumimoji="0" lang="en-US" altLang="zh-CN"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Date pickers</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F2F2F2"/>
                    </a:solidFill>
                  </a:tcPr>
                </a:tc>
                <a:tc>
                  <a:txBody>
                    <a:body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拥有多个可供选取日期的新输入类型</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DBEEF4"/>
                    </a:solidFill>
                  </a:tcPr>
                </a:tc>
              </a:tr>
            </a:tbl>
          </a:graphicData>
        </a:graphic>
      </p:graphicFrame>
      <p:sp>
        <p:nvSpPr>
          <p:cNvPr id="8" name="AutoShape 3"/>
          <p:cNvSpPr>
            <a:spLocks noChangeArrowheads="1"/>
          </p:cNvSpPr>
          <p:nvPr/>
        </p:nvSpPr>
        <p:spPr bwMode="auto">
          <a:xfrm>
            <a:off x="945971" y="986309"/>
            <a:ext cx="6107949" cy="3225800"/>
          </a:xfrm>
          <a:prstGeom prst="roundRect">
            <a:avLst>
              <a:gd name="adj" fmla="val 0"/>
            </a:avLst>
          </a:prstGeom>
          <a:solidFill>
            <a:srgbClr val="EDF5FD"/>
          </a:solidFill>
          <a:ln w="50800" cap="flat" cmpd="sng" algn="ctr">
            <a:solidFill>
              <a:srgbClr val="009ADA"/>
            </a:solidFill>
            <a:prstDash val="solid"/>
            <a:round/>
            <a:headEnd type="none" w="med" len="med"/>
            <a:tailEnd type="none" w="med" len="med"/>
          </a:ln>
          <a:effectLst>
            <a:outerShdw blurRad="38100" sx="101000" sy="101000" algn="ctr" rotWithShape="0">
              <a:prstClr val="black">
                <a:alpha val="10000"/>
              </a:prstClr>
            </a:outerShdw>
          </a:effectLst>
        </p:spPr>
        <p:txBody>
          <a:bodyPr wrap="square">
            <a:spAutoFit/>
          </a:bodyPr>
          <a:lstStyle/>
          <a:p>
            <a:pPr defTabSz="723900">
              <a:lnSpc>
                <a:spcPct val="160000"/>
              </a:lnSpc>
              <a:spcAft>
                <a:spcPts val="0"/>
              </a:spcAft>
              <a:buClr>
                <a:schemeClr val="folHlink"/>
              </a:buClr>
              <a:buSzPct val="60000"/>
              <a:tabLst>
                <a:tab pos="444500" algn="l"/>
              </a:tabLst>
              <a:defRPr/>
            </a:pPr>
            <a:r>
              <a:rPr lang="en-US" altLang="zh-CN" sz="1350" b="1" dirty="0">
                <a:latin typeface="+mn-lt"/>
              </a:rPr>
              <a:t>&lt;p</a:t>
            </a:r>
            <a:r>
              <a:rPr lang="en-US" altLang="zh-CN" sz="1350" b="1" dirty="0" smtClean="0">
                <a:latin typeface="+mn-lt"/>
              </a:rPr>
              <a:t>&gt;</a:t>
            </a:r>
            <a:r>
              <a:rPr lang="zh-CN" altLang="en-US" sz="1350" b="1" dirty="0" smtClean="0">
                <a:latin typeface="+mn-lt"/>
              </a:rPr>
              <a:t>邮箱</a:t>
            </a:r>
            <a:r>
              <a:rPr lang="en-US" altLang="zh-CN" sz="1350" b="1" dirty="0" smtClean="0">
                <a:latin typeface="+mn-lt"/>
              </a:rPr>
              <a:t>:&lt;</a:t>
            </a:r>
            <a:r>
              <a:rPr lang="en-US" altLang="zh-CN" sz="1350" b="1" dirty="0">
                <a:latin typeface="+mn-lt"/>
              </a:rPr>
              <a:t>input type="</a:t>
            </a:r>
            <a:r>
              <a:rPr lang="en-US" altLang="zh-CN" sz="1350" b="1" dirty="0">
                <a:solidFill>
                  <a:srgbClr val="FF0000"/>
                </a:solidFill>
                <a:latin typeface="+mn-lt"/>
              </a:rPr>
              <a:t>email</a:t>
            </a:r>
            <a:r>
              <a:rPr lang="en-US" altLang="zh-CN" sz="1350" b="1" dirty="0">
                <a:latin typeface="+mn-lt"/>
              </a:rPr>
              <a:t>"  name="email</a:t>
            </a:r>
            <a:r>
              <a:rPr lang="en-US" altLang="zh-CN" sz="1350" b="1" dirty="0" smtClean="0">
                <a:latin typeface="+mn-lt"/>
              </a:rPr>
              <a:t>"/&gt;&lt;/</a:t>
            </a:r>
            <a:r>
              <a:rPr lang="en-US" altLang="zh-CN" sz="1350" b="1" dirty="0">
                <a:latin typeface="+mn-lt"/>
              </a:rPr>
              <a:t>p&gt;</a:t>
            </a:r>
          </a:p>
          <a:p>
            <a:pPr defTabSz="723900">
              <a:lnSpc>
                <a:spcPct val="160000"/>
              </a:lnSpc>
              <a:spcAft>
                <a:spcPts val="0"/>
              </a:spcAft>
              <a:buClr>
                <a:schemeClr val="folHlink"/>
              </a:buClr>
              <a:buSzPct val="60000"/>
              <a:tabLst>
                <a:tab pos="444500" algn="l"/>
              </a:tabLst>
              <a:defRPr/>
            </a:pPr>
            <a:r>
              <a:rPr lang="en-US" altLang="zh-CN" sz="1350" b="1" dirty="0">
                <a:sym typeface="+mn-ea"/>
              </a:rPr>
              <a:t>&lt;p</a:t>
            </a:r>
            <a:r>
              <a:rPr lang="en-US" altLang="zh-CN" sz="1350" b="1" dirty="0" smtClean="0">
                <a:sym typeface="+mn-ea"/>
              </a:rPr>
              <a:t>&gt;</a:t>
            </a:r>
            <a:r>
              <a:rPr lang="zh-CN" altLang="en-US" sz="1350" b="1" dirty="0">
                <a:sym typeface="+mn-ea"/>
              </a:rPr>
              <a:t>请输入你的网址</a:t>
            </a:r>
            <a:r>
              <a:rPr lang="en-US" altLang="zh-CN" sz="1350" b="1" dirty="0" smtClean="0">
                <a:sym typeface="+mn-ea"/>
              </a:rPr>
              <a:t>:&lt;</a:t>
            </a:r>
            <a:r>
              <a:rPr lang="en-US" altLang="zh-CN" sz="1350" b="1" dirty="0">
                <a:sym typeface="+mn-ea"/>
              </a:rPr>
              <a:t>input type</a:t>
            </a:r>
            <a:r>
              <a:rPr lang="en-US" altLang="zh-CN" sz="1350" b="1" dirty="0" smtClean="0">
                <a:sym typeface="+mn-ea"/>
              </a:rPr>
              <a:t>="</a:t>
            </a:r>
            <a:r>
              <a:rPr lang="en-US" altLang="zh-CN" sz="1350" b="1" dirty="0" err="1">
                <a:solidFill>
                  <a:srgbClr val="FF0000"/>
                </a:solidFill>
                <a:sym typeface="+mn-ea"/>
              </a:rPr>
              <a:t>url</a:t>
            </a:r>
            <a:r>
              <a:rPr lang="en-US" altLang="zh-CN" sz="1350" b="1" dirty="0" smtClean="0">
                <a:sym typeface="+mn-ea"/>
              </a:rPr>
              <a:t>"  </a:t>
            </a:r>
            <a:r>
              <a:rPr lang="en-US" altLang="zh-CN" sz="1350" b="1" dirty="0">
                <a:sym typeface="+mn-ea"/>
              </a:rPr>
              <a:t>name="</a:t>
            </a:r>
            <a:r>
              <a:rPr lang="en-US" altLang="zh-CN" sz="1350" b="1" dirty="0" err="1">
                <a:sym typeface="+mn-ea"/>
              </a:rPr>
              <a:t>userUrl</a:t>
            </a:r>
            <a:r>
              <a:rPr lang="en-US" altLang="zh-CN" sz="1350" b="1" dirty="0">
                <a:sym typeface="+mn-ea"/>
              </a:rPr>
              <a:t>"/&gt;&lt;/p&gt;</a:t>
            </a:r>
          </a:p>
          <a:p>
            <a:pPr defTabSz="723900">
              <a:lnSpc>
                <a:spcPct val="160000"/>
              </a:lnSpc>
              <a:spcAft>
                <a:spcPts val="0"/>
              </a:spcAft>
              <a:buClr>
                <a:schemeClr val="folHlink"/>
              </a:buClr>
              <a:buSzPct val="60000"/>
              <a:tabLst>
                <a:tab pos="444500" algn="l"/>
              </a:tabLst>
              <a:defRPr/>
            </a:pPr>
            <a:r>
              <a:rPr lang="en-US" altLang="zh-CN" sz="1350" b="1" dirty="0">
                <a:sym typeface="+mn-ea"/>
              </a:rPr>
              <a:t>&lt;p&gt;&lt;input type="</a:t>
            </a:r>
            <a:r>
              <a:rPr lang="en-US" altLang="zh-CN" sz="1350" b="1" dirty="0">
                <a:solidFill>
                  <a:srgbClr val="FF0000"/>
                </a:solidFill>
                <a:sym typeface="+mn-ea"/>
              </a:rPr>
              <a:t>color</a:t>
            </a:r>
            <a:r>
              <a:rPr lang="en-US" altLang="zh-CN" sz="1350" b="1" dirty="0">
                <a:sym typeface="+mn-ea"/>
              </a:rPr>
              <a:t>"&gt; &lt;/p&gt;</a:t>
            </a:r>
          </a:p>
          <a:p>
            <a:pPr defTabSz="723900">
              <a:lnSpc>
                <a:spcPct val="160000"/>
              </a:lnSpc>
              <a:spcAft>
                <a:spcPts val="0"/>
              </a:spcAft>
              <a:buClr>
                <a:schemeClr val="folHlink"/>
              </a:buClr>
              <a:buSzPct val="60000"/>
              <a:tabLst>
                <a:tab pos="444500" algn="l"/>
              </a:tabLst>
              <a:defRPr/>
            </a:pPr>
            <a:r>
              <a:rPr lang="en-US" altLang="zh-CN" sz="1350" b="1" dirty="0">
                <a:sym typeface="+mn-ea"/>
              </a:rPr>
              <a:t>&lt;p&gt;&lt;input type="</a:t>
            </a:r>
            <a:r>
              <a:rPr lang="en-US" altLang="zh-CN" sz="1350" b="1" dirty="0">
                <a:solidFill>
                  <a:srgbClr val="FF0000"/>
                </a:solidFill>
                <a:sym typeface="+mn-ea"/>
              </a:rPr>
              <a:t>search</a:t>
            </a:r>
            <a:r>
              <a:rPr lang="en-US" altLang="zh-CN" sz="1350" b="1" dirty="0">
                <a:sym typeface="+mn-ea"/>
              </a:rPr>
              <a:t>"&gt;&lt;/p&gt;</a:t>
            </a:r>
            <a:endParaRPr lang="en-US" altLang="zh-CN" sz="1350" b="1" dirty="0">
              <a:latin typeface="+mn-lt"/>
            </a:endParaRPr>
          </a:p>
          <a:p>
            <a:pPr defTabSz="723900">
              <a:lnSpc>
                <a:spcPct val="160000"/>
              </a:lnSpc>
              <a:spcAft>
                <a:spcPts val="0"/>
              </a:spcAft>
              <a:buClr>
                <a:schemeClr val="folHlink"/>
              </a:buClr>
              <a:buSzPct val="60000"/>
              <a:tabLst>
                <a:tab pos="444500" algn="l"/>
              </a:tabLst>
              <a:defRPr/>
            </a:pPr>
            <a:r>
              <a:rPr lang="en-US" altLang="zh-CN" sz="1350" b="1" dirty="0">
                <a:solidFill>
                  <a:schemeClr val="accent5">
                    <a:lumMod val="10000"/>
                  </a:schemeClr>
                </a:solidFill>
                <a:ea typeface="黑体" panose="02010609060101010101" pitchFamily="49" charset="-122"/>
                <a:sym typeface="+mn-ea"/>
              </a:rPr>
              <a:t>&lt;input type="</a:t>
            </a:r>
            <a:r>
              <a:rPr lang="en-US" altLang="zh-CN" sz="1350" b="1" dirty="0">
                <a:solidFill>
                  <a:srgbClr val="FF0000"/>
                </a:solidFill>
                <a:ea typeface="黑体" panose="02010609060101010101" pitchFamily="49" charset="-122"/>
                <a:sym typeface="+mn-ea"/>
              </a:rPr>
              <a:t>number</a:t>
            </a:r>
            <a:r>
              <a:rPr lang="en-US" altLang="zh-CN" sz="1350" b="1" dirty="0">
                <a:solidFill>
                  <a:schemeClr val="accent5">
                    <a:lumMod val="10000"/>
                  </a:schemeClr>
                </a:solidFill>
                <a:ea typeface="黑体" panose="02010609060101010101" pitchFamily="49" charset="-122"/>
                <a:sym typeface="+mn-ea"/>
              </a:rPr>
              <a:t>" name= "num" min="3" max="20" step="3" value="3"/&gt;</a:t>
            </a:r>
            <a:endParaRPr lang="en-US" altLang="zh-CN" sz="1350" b="1" dirty="0">
              <a:solidFill>
                <a:schemeClr val="accent5">
                  <a:lumMod val="10000"/>
                </a:schemeClr>
              </a:solidFill>
              <a:latin typeface="+mn-lt"/>
              <a:ea typeface="黑体" panose="02010609060101010101" pitchFamily="49" charset="-122"/>
              <a:sym typeface="+mn-ea"/>
            </a:endParaRPr>
          </a:p>
          <a:p>
            <a:pPr defTabSz="723900">
              <a:lnSpc>
                <a:spcPct val="160000"/>
              </a:lnSpc>
              <a:spcAft>
                <a:spcPts val="0"/>
              </a:spcAft>
              <a:buClr>
                <a:schemeClr val="folHlink"/>
              </a:buClr>
              <a:buSzPct val="60000"/>
              <a:tabLst>
                <a:tab pos="444500" algn="l"/>
              </a:tabLst>
              <a:defRPr/>
            </a:pPr>
            <a:r>
              <a:rPr lang="en-US" altLang="zh-CN" sz="1350" b="1" dirty="0">
                <a:solidFill>
                  <a:schemeClr val="accent5">
                    <a:lumMod val="10000"/>
                  </a:schemeClr>
                </a:solidFill>
                <a:ea typeface="黑体" panose="02010609060101010101" pitchFamily="49" charset="-122"/>
                <a:sym typeface="+mn-ea"/>
              </a:rPr>
              <a:t>&lt;input type="</a:t>
            </a:r>
            <a:r>
              <a:rPr lang="en-US" altLang="zh-CN" sz="1350" b="1" dirty="0">
                <a:solidFill>
                  <a:srgbClr val="FF0000"/>
                </a:solidFill>
                <a:ea typeface="黑体" panose="02010609060101010101" pitchFamily="49" charset="-122"/>
                <a:sym typeface="+mn-ea"/>
              </a:rPr>
              <a:t>range</a:t>
            </a:r>
            <a:r>
              <a:rPr lang="en-US" altLang="zh-CN" sz="1350" b="1" dirty="0">
                <a:solidFill>
                  <a:schemeClr val="accent5">
                    <a:lumMod val="10000"/>
                  </a:schemeClr>
                </a:solidFill>
                <a:ea typeface="黑体" panose="02010609060101010101" pitchFamily="49" charset="-122"/>
                <a:sym typeface="+mn-ea"/>
              </a:rPr>
              <a:t>" name= "point" min="2" max="15" step="1" value="3"/&gt;</a:t>
            </a:r>
            <a:endParaRPr lang="en-US" altLang="zh-CN" sz="1350" b="1" dirty="0">
              <a:solidFill>
                <a:schemeClr val="accent5">
                  <a:lumMod val="10000"/>
                </a:schemeClr>
              </a:solidFill>
              <a:latin typeface="+mn-lt"/>
              <a:ea typeface="黑体" panose="02010609060101010101" pitchFamily="49" charset="-122"/>
              <a:sym typeface="+mn-ea"/>
            </a:endParaRPr>
          </a:p>
          <a:p>
            <a:pPr lvl="0" algn="l" defTabSz="1218565">
              <a:lnSpc>
                <a:spcPct val="130000"/>
              </a:lnSpc>
            </a:pPr>
            <a:r>
              <a:rPr lang="en-US" altLang="zh-CN" sz="1350" b="1" dirty="0">
                <a:solidFill>
                  <a:schemeClr val="accent5">
                    <a:lumMod val="10000"/>
                  </a:schemeClr>
                </a:solidFill>
                <a:ea typeface="黑体" panose="02010609060101010101" pitchFamily="49" charset="-122"/>
                <a:sym typeface="+mn-ea"/>
              </a:rPr>
              <a:t>&lt;p&gt;&lt;input type="</a:t>
            </a:r>
            <a:r>
              <a:rPr lang="en-US" altLang="zh-CN" sz="1350" b="1" dirty="0">
                <a:solidFill>
                  <a:srgbClr val="FF0000"/>
                </a:solidFill>
                <a:ea typeface="黑体" panose="02010609060101010101" pitchFamily="49" charset="-122"/>
                <a:sym typeface="+mn-ea"/>
              </a:rPr>
              <a:t>date</a:t>
            </a:r>
            <a:r>
              <a:rPr lang="en-US" altLang="zh-CN" sz="1350" b="1" dirty="0">
                <a:solidFill>
                  <a:schemeClr val="accent5">
                    <a:lumMod val="10000"/>
                  </a:schemeClr>
                </a:solidFill>
                <a:ea typeface="黑体" panose="02010609060101010101" pitchFamily="49" charset="-122"/>
                <a:sym typeface="+mn-ea"/>
              </a:rPr>
              <a:t>"&gt; &lt;/p&gt;</a:t>
            </a:r>
            <a:endParaRPr lang="en-US" altLang="zh-CN" sz="1350" b="1" dirty="0">
              <a:solidFill>
                <a:schemeClr val="accent5">
                  <a:lumMod val="10000"/>
                </a:schemeClr>
              </a:solidFill>
              <a:latin typeface="+mn-lt"/>
              <a:ea typeface="黑体" panose="02010609060101010101" pitchFamily="49" charset="-122"/>
              <a:sym typeface="+mn-ea"/>
            </a:endParaRPr>
          </a:p>
          <a:p>
            <a:pPr lvl="0" algn="l" defTabSz="1218565">
              <a:lnSpc>
                <a:spcPct val="130000"/>
              </a:lnSpc>
            </a:pPr>
            <a:r>
              <a:rPr lang="en-US" altLang="zh-CN" sz="1350" b="1" dirty="0">
                <a:solidFill>
                  <a:schemeClr val="accent5">
                    <a:lumMod val="10000"/>
                  </a:schemeClr>
                </a:solidFill>
                <a:ea typeface="黑体" panose="02010609060101010101" pitchFamily="49" charset="-122"/>
                <a:sym typeface="+mn-ea"/>
              </a:rPr>
              <a:t>&lt;p&gt;&lt;input type="</a:t>
            </a:r>
            <a:r>
              <a:rPr lang="en-US" altLang="zh-CN" sz="1350" b="1" dirty="0">
                <a:solidFill>
                  <a:srgbClr val="FF0000"/>
                </a:solidFill>
                <a:ea typeface="黑体" panose="02010609060101010101" pitchFamily="49" charset="-122"/>
                <a:sym typeface="+mn-ea"/>
              </a:rPr>
              <a:t>time</a:t>
            </a:r>
            <a:r>
              <a:rPr lang="en-US" altLang="zh-CN" sz="1350" b="1" dirty="0">
                <a:solidFill>
                  <a:schemeClr val="accent5">
                    <a:lumMod val="10000"/>
                  </a:schemeClr>
                </a:solidFill>
                <a:ea typeface="黑体" panose="02010609060101010101" pitchFamily="49" charset="-122"/>
                <a:sym typeface="+mn-ea"/>
              </a:rPr>
              <a:t>"&gt; &lt;/p&gt;</a:t>
            </a:r>
          </a:p>
          <a:p>
            <a:pPr lvl="0" algn="l" defTabSz="1218565">
              <a:lnSpc>
                <a:spcPct val="130000"/>
              </a:lnSpc>
            </a:pPr>
            <a:r>
              <a:rPr lang="en-US" altLang="zh-CN" sz="1350" b="1" dirty="0">
                <a:latin typeface="+mn-lt"/>
              </a:rPr>
              <a:t>... ...</a:t>
            </a:r>
          </a:p>
          <a:p>
            <a:pPr defTabSz="723900">
              <a:lnSpc>
                <a:spcPct val="160000"/>
              </a:lnSpc>
              <a:spcAft>
                <a:spcPts val="0"/>
              </a:spcAft>
              <a:buClr>
                <a:schemeClr val="folHlink"/>
              </a:buClr>
              <a:buSzPct val="60000"/>
              <a:tabLst>
                <a:tab pos="444500" algn="l"/>
              </a:tabLst>
              <a:defRPr/>
            </a:pPr>
            <a:r>
              <a:rPr lang="en-US" altLang="zh-CN" sz="1350" b="1" dirty="0">
                <a:latin typeface="+mn-lt"/>
              </a:rPr>
              <a:t>&lt;input type="submit" value="提交"&gt;&lt;/p&gt;</a:t>
            </a:r>
          </a:p>
        </p:txBody>
      </p:sp>
      <p:grpSp>
        <p:nvGrpSpPr>
          <p:cNvPr id="18" name="组合 17"/>
          <p:cNvGrpSpPr/>
          <p:nvPr/>
        </p:nvGrpSpPr>
        <p:grpSpPr>
          <a:xfrm>
            <a:off x="345440" y="778510"/>
            <a:ext cx="436880" cy="531495"/>
            <a:chOff x="5589" y="3816"/>
            <a:chExt cx="688" cy="837"/>
          </a:xfrm>
        </p:grpSpPr>
        <p:sp>
          <p:nvSpPr>
            <p:cNvPr id="56" name="TextBox 65"/>
            <p:cNvSpPr txBox="1"/>
            <p:nvPr/>
          </p:nvSpPr>
          <p:spPr>
            <a:xfrm>
              <a:off x="5589" y="4267"/>
              <a:ext cx="688" cy="386"/>
            </a:xfrm>
            <a:prstGeom prst="rect">
              <a:avLst/>
            </a:prstGeom>
            <a:noFill/>
            <a:effectLst/>
          </p:spPr>
          <p:txBody>
            <a:bodyPr wrap="none" rtlCol="0">
              <a:spAutoFit/>
            </a:bodyPr>
            <a:lstStyle/>
            <a:p>
              <a:pPr algn="ctr"/>
              <a:r>
                <a:rPr lang="zh-CN" altLang="en-US" sz="1000" b="1" dirty="0">
                  <a:solidFill>
                    <a:srgbClr val="0099D8"/>
                  </a:solidFill>
                  <a:latin typeface="Arial" panose="020B0604020202020204" pitchFamily="34" charset="0"/>
                  <a:ea typeface="微软雅黑" panose="020B0503020204020204" pitchFamily="34" charset="-122"/>
                </a:rPr>
                <a:t>示例</a:t>
              </a:r>
            </a:p>
          </p:txBody>
        </p:sp>
        <p:pic>
          <p:nvPicPr>
            <p:cNvPr id="57" name="图片 56" descr="C:\Users\Lenovo\Desktop\icon\电脑.png电脑"/>
            <p:cNvPicPr>
              <a:picLocks noChangeAspect="1"/>
            </p:cNvPicPr>
            <p:nvPr/>
          </p:nvPicPr>
          <p:blipFill>
            <a:blip r:embed="rId2" cstate="screen"/>
            <a:srcRect/>
            <a:stretch>
              <a:fillRect/>
            </a:stretch>
          </p:blipFill>
          <p:spPr>
            <a:xfrm>
              <a:off x="5713" y="3816"/>
              <a:ext cx="440" cy="439"/>
            </a:xfrm>
            <a:prstGeom prst="rect">
              <a:avLst/>
            </a:prstGeom>
          </p:spPr>
        </p:pic>
      </p:grpSp>
      <p:grpSp>
        <p:nvGrpSpPr>
          <p:cNvPr id="10" name="组合 9"/>
          <p:cNvGrpSpPr/>
          <p:nvPr/>
        </p:nvGrpSpPr>
        <p:grpSpPr>
          <a:xfrm>
            <a:off x="2303145" y="4467860"/>
            <a:ext cx="4497705" cy="427990"/>
            <a:chOff x="1403648" y="3795886"/>
            <a:chExt cx="5714808" cy="321469"/>
          </a:xfrm>
        </p:grpSpPr>
        <p:sp>
          <p:nvSpPr>
            <p:cNvPr id="6" name="圆角矩形 5"/>
            <p:cNvSpPr/>
            <p:nvPr/>
          </p:nvSpPr>
          <p:spPr bwMode="auto">
            <a:xfrm>
              <a:off x="1403648" y="3795886"/>
              <a:ext cx="500044" cy="321469"/>
            </a:xfrm>
            <a:prstGeom prst="roundRect">
              <a:avLst/>
            </a:prstGeom>
            <a:solidFill>
              <a:srgbClr val="00B0F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7" name="圆角矩形 6"/>
            <p:cNvSpPr/>
            <p:nvPr/>
          </p:nvSpPr>
          <p:spPr bwMode="auto">
            <a:xfrm>
              <a:off x="1975126" y="3795886"/>
              <a:ext cx="5143330" cy="321469"/>
            </a:xfrm>
            <a:prstGeom prst="roundRect">
              <a:avLst/>
            </a:prstGeom>
            <a:solidFill>
              <a:srgbClr val="00B0F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4" name="Picture 8"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3827363"/>
              <a:ext cx="571479" cy="256555"/>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3"/>
            <p:cNvSpPr txBox="1"/>
            <p:nvPr/>
          </p:nvSpPr>
          <p:spPr bwMode="auto">
            <a:xfrm>
              <a:off x="2243563" y="3829273"/>
              <a:ext cx="4874893" cy="253264"/>
            </a:xfrm>
            <a:prstGeom prst="rect">
              <a:avLst/>
            </a:prstGeom>
            <a:noFill/>
            <a:effectLst/>
          </p:spPr>
          <p:txBody>
            <a:bodyPr wrap="square">
              <a:spAutoFit/>
            </a:bodyPr>
            <a:lstStyle/>
            <a:p>
              <a:pPr algn="ctr">
                <a:defRPr/>
              </a:pPr>
              <a:r>
                <a:rPr lang="zh-CN" altLang="en-US" sz="1600" b="1" noProof="1">
                  <a:solidFill>
                    <a:srgbClr val="FFFFFF"/>
                  </a:solidFill>
                  <a:latin typeface="黑体" panose="02010609060101010101" pitchFamily="49" charset="-122"/>
                  <a:ea typeface="黑体" panose="02010609060101010101" pitchFamily="49" charset="-122"/>
                  <a:cs typeface="+mn-ea"/>
                </a:rPr>
                <a:t>演示示</a:t>
              </a:r>
              <a:r>
                <a:rPr lang="zh-CN" altLang="en-US" sz="1600" b="1" noProof="1">
                  <a:solidFill>
                    <a:schemeClr val="bg1"/>
                  </a:solidFill>
                  <a:latin typeface="黑体" panose="02010609060101010101" pitchFamily="49" charset="-122"/>
                  <a:ea typeface="黑体" panose="02010609060101010101" pitchFamily="49" charset="-122"/>
                  <a:cs typeface="+mn-ea"/>
                </a:rPr>
                <a:t>例</a:t>
              </a:r>
              <a:r>
                <a:rPr lang="en-US" altLang="zh-CN" sz="1600" b="1" noProof="1">
                  <a:solidFill>
                    <a:schemeClr val="bg1"/>
                  </a:solidFill>
                  <a:latin typeface="黑体" panose="02010609060101010101" pitchFamily="49" charset="-122"/>
                  <a:ea typeface="黑体" panose="02010609060101010101" pitchFamily="49" charset="-122"/>
                  <a:cs typeface="+mn-ea"/>
                </a:rPr>
                <a:t>07</a:t>
              </a:r>
              <a:r>
                <a:rPr lang="zh-CN" altLang="en-US" sz="1600" b="1" noProof="1">
                  <a:solidFill>
                    <a:schemeClr val="bg1"/>
                  </a:solidFill>
                  <a:latin typeface="黑体" panose="02010609060101010101" pitchFamily="49" charset="-122"/>
                  <a:ea typeface="黑体" panose="02010609060101010101" pitchFamily="49" charset="-122"/>
                  <a:cs typeface="+mn-ea"/>
                </a:rPr>
                <a:t>：</a:t>
              </a:r>
              <a:r>
                <a:rPr lang="en-US" altLang="zh-CN" sz="1600" b="1" noProof="1">
                  <a:solidFill>
                    <a:schemeClr val="bg1"/>
                  </a:solidFill>
                  <a:latin typeface="黑体" panose="02010609060101010101" pitchFamily="49" charset="-122"/>
                  <a:ea typeface="黑体" panose="02010609060101010101" pitchFamily="49" charset="-122"/>
                  <a:cs typeface="+mn-ea"/>
                </a:rPr>
                <a:t>input</a:t>
              </a:r>
              <a:r>
                <a:rPr lang="zh-CN" altLang="en-US" sz="1600" b="1" noProof="1">
                  <a:solidFill>
                    <a:schemeClr val="bg1"/>
                  </a:solidFill>
                  <a:latin typeface="黑体" panose="02010609060101010101" pitchFamily="49" charset="-122"/>
                  <a:ea typeface="黑体" panose="02010609060101010101" pitchFamily="49" charset="-122"/>
                  <a:cs typeface="+mn-ea"/>
                </a:rPr>
                <a:t>类型</a:t>
              </a:r>
              <a:endParaRPr lang="zh-CN" altLang="en-US" sz="1600" b="1" spc="300" noProof="1">
                <a:solidFill>
                  <a:schemeClr val="bg1"/>
                </a:solidFill>
                <a:latin typeface="黑体" panose="02010609060101010101" pitchFamily="49" charset="-122"/>
                <a:ea typeface="黑体" panose="02010609060101010101" pitchFamily="49" charset="-122"/>
                <a:cs typeface="+mn-ea"/>
                <a:sym typeface="+mn-ea"/>
              </a:endParaRPr>
            </a:p>
          </p:txBody>
        </p:sp>
      </p:grpSp>
      <p:sp>
        <p:nvSpPr>
          <p:cNvPr id="12" name="灯片编号占位符 11"/>
          <p:cNvSpPr>
            <a:spLocks noGrp="1"/>
          </p:cNvSpPr>
          <p:nvPr>
            <p:ph type="sldNum" sz="quarter" idx="11"/>
          </p:nvPr>
        </p:nvSpPr>
        <p:spPr/>
        <p:txBody>
          <a:bodyPr/>
          <a:lstStyle/>
          <a:p>
            <a:fld id="{0C913308-F349-4B6D-A68A-DD1791B4A57B}" type="slidenum">
              <a:rPr lang="zh-CN" altLang="en-US" smtClean="0"/>
              <a:t>24</a:t>
            </a:fld>
            <a:r>
              <a:rPr lang="en-US" altLang="zh-CN" dirty="0"/>
              <a:t>/34</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表单的初级验证</a:t>
            </a:r>
          </a:p>
        </p:txBody>
      </p:sp>
      <p:sp>
        <p:nvSpPr>
          <p:cNvPr id="3" name="内容占位符 2"/>
          <p:cNvSpPr>
            <a:spLocks noGrp="1"/>
          </p:cNvSpPr>
          <p:nvPr>
            <p:ph idx="1"/>
          </p:nvPr>
        </p:nvSpPr>
        <p:spPr/>
        <p:txBody>
          <a:bodyPr/>
          <a:lstStyle/>
          <a:p>
            <a:r>
              <a:rPr lang="zh-CN" altLang="zh-CN"/>
              <a:t>为什么要进行表单验证</a:t>
            </a:r>
            <a:r>
              <a:rPr lang="zh-CN" altLang="en-US"/>
              <a:t>？</a:t>
            </a:r>
            <a:endParaRPr lang="en-US" altLang="zh-CN"/>
          </a:p>
          <a:p>
            <a:r>
              <a:rPr lang="zh-CN" altLang="zh-CN"/>
              <a:t>表单验证的好处</a:t>
            </a:r>
            <a:endParaRPr lang="en-US" altLang="zh-CN"/>
          </a:p>
          <a:p>
            <a:pPr lvl="1"/>
            <a:r>
              <a:rPr lang="zh-CN" altLang="zh-CN"/>
              <a:t>减轻服务器的压力</a:t>
            </a:r>
          </a:p>
          <a:p>
            <a:pPr lvl="1"/>
            <a:r>
              <a:rPr lang="zh-CN" altLang="zh-CN"/>
              <a:t>保证数据的可行性和安全性</a:t>
            </a:r>
          </a:p>
        </p:txBody>
      </p:sp>
      <p:grpSp>
        <p:nvGrpSpPr>
          <p:cNvPr id="4" name="组合 3"/>
          <p:cNvGrpSpPr/>
          <p:nvPr/>
        </p:nvGrpSpPr>
        <p:grpSpPr>
          <a:xfrm>
            <a:off x="242570" y="866775"/>
            <a:ext cx="436880" cy="549275"/>
            <a:chOff x="495" y="1478"/>
            <a:chExt cx="688" cy="865"/>
          </a:xfrm>
        </p:grpSpPr>
        <p:sp>
          <p:nvSpPr>
            <p:cNvPr id="205" name="TextBox 65"/>
            <p:cNvSpPr txBox="1"/>
            <p:nvPr/>
          </p:nvSpPr>
          <p:spPr>
            <a:xfrm>
              <a:off x="495" y="1957"/>
              <a:ext cx="688" cy="386"/>
            </a:xfrm>
            <a:prstGeom prst="rect">
              <a:avLst/>
            </a:prstGeom>
            <a:noFill/>
            <a:effectLst/>
          </p:spPr>
          <p:txBody>
            <a:bodyPr wrap="none" rtlCol="0">
              <a:spAutoFit/>
            </a:bodyPr>
            <a:lstStyle/>
            <a:p>
              <a:pPr algn="ctr"/>
              <a:r>
                <a:rPr lang="zh-CN" altLang="en-US" sz="1000" b="1" dirty="0">
                  <a:solidFill>
                    <a:srgbClr val="0099D8"/>
                  </a:solidFill>
                  <a:latin typeface="Arial" panose="020B0604020202020204" pitchFamily="34" charset="0"/>
                  <a:ea typeface="微软雅黑" panose="020B0503020204020204" pitchFamily="34" charset="-122"/>
                </a:rPr>
                <a:t>问题</a:t>
              </a:r>
            </a:p>
          </p:txBody>
        </p:sp>
        <p:pic>
          <p:nvPicPr>
            <p:cNvPr id="208" name="图片 207" descr="疑问 gray"/>
            <p:cNvPicPr>
              <a:picLocks noChangeAspect="1"/>
            </p:cNvPicPr>
            <p:nvPr/>
          </p:nvPicPr>
          <p:blipFill>
            <a:blip r:embed="rId3" cstate="screen"/>
            <a:stretch>
              <a:fillRect/>
            </a:stretch>
          </p:blipFill>
          <p:spPr>
            <a:xfrm>
              <a:off x="591" y="1478"/>
              <a:ext cx="495" cy="495"/>
            </a:xfrm>
            <a:prstGeom prst="rect">
              <a:avLst/>
            </a:prstGeom>
          </p:spPr>
        </p:pic>
      </p:grpSp>
      <p:sp>
        <p:nvSpPr>
          <p:cNvPr id="6" name="灯片编号占位符 5"/>
          <p:cNvSpPr>
            <a:spLocks noGrp="1"/>
          </p:cNvSpPr>
          <p:nvPr>
            <p:ph type="sldNum" sz="quarter" idx="11"/>
          </p:nvPr>
        </p:nvSpPr>
        <p:spPr/>
        <p:txBody>
          <a:bodyPr/>
          <a:lstStyle/>
          <a:p>
            <a:fld id="{0C913308-F349-4B6D-A68A-DD1791B4A57B}" type="slidenum">
              <a:rPr lang="zh-CN" altLang="en-US" smtClean="0"/>
              <a:t>25</a:t>
            </a:fld>
            <a:r>
              <a:rPr lang="en-US" altLang="zh-CN" dirty="0"/>
              <a:t>/34</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ipe(left)">
                                      <p:cBhvr>
                                        <p:cTn id="11" dur="500"/>
                                        <p:tgtEl>
                                          <p:spTgt spid="3">
                                            <p:txEl>
                                              <p:pRg st="2" end="2"/>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left)">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表单初级验证的方法</a:t>
            </a:r>
          </a:p>
        </p:txBody>
      </p:sp>
      <p:sp>
        <p:nvSpPr>
          <p:cNvPr id="3" name="内容占位符 2"/>
          <p:cNvSpPr>
            <a:spLocks noGrp="1"/>
          </p:cNvSpPr>
          <p:nvPr>
            <p:ph idx="1"/>
          </p:nvPr>
        </p:nvSpPr>
        <p:spPr/>
        <p:txBody>
          <a:bodyPr/>
          <a:lstStyle/>
          <a:p>
            <a:r>
              <a:rPr lang="en-US" altLang="zh-CN"/>
              <a:t>placeholder</a:t>
            </a:r>
          </a:p>
          <a:p>
            <a:r>
              <a:rPr lang="en-US" altLang="zh-CN"/>
              <a:t>required</a:t>
            </a:r>
          </a:p>
          <a:p>
            <a:r>
              <a:rPr lang="en-US" altLang="zh-CN"/>
              <a:t>pattern</a:t>
            </a:r>
            <a:endParaRPr lang="zh-CN" altLang="zh-CN"/>
          </a:p>
          <a:p>
            <a:endParaRPr lang="zh-CN" altLang="zh-CN" smtClean="0"/>
          </a:p>
        </p:txBody>
      </p:sp>
      <p:sp>
        <p:nvSpPr>
          <p:cNvPr id="5" name="灯片编号占位符 4"/>
          <p:cNvSpPr>
            <a:spLocks noGrp="1"/>
          </p:cNvSpPr>
          <p:nvPr>
            <p:ph type="sldNum" sz="quarter" idx="11"/>
          </p:nvPr>
        </p:nvSpPr>
        <p:spPr/>
        <p:txBody>
          <a:bodyPr/>
          <a:lstStyle/>
          <a:p>
            <a:fld id="{0C913308-F349-4B6D-A68A-DD1791B4A57B}" type="slidenum">
              <a:rPr lang="zh-CN" altLang="en-US" smtClean="0"/>
              <a:t>26</a:t>
            </a:fld>
            <a:r>
              <a:rPr lang="en-US" altLang="zh-CN" dirty="0"/>
              <a:t>/34</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placeholder</a:t>
            </a:r>
          </a:p>
        </p:txBody>
      </p:sp>
      <p:sp>
        <p:nvSpPr>
          <p:cNvPr id="3" name="内容占位符 2"/>
          <p:cNvSpPr>
            <a:spLocks noGrp="1"/>
          </p:cNvSpPr>
          <p:nvPr>
            <p:ph idx="1"/>
          </p:nvPr>
        </p:nvSpPr>
        <p:spPr/>
        <p:txBody>
          <a:bodyPr/>
          <a:lstStyle/>
          <a:p>
            <a:pPr lvl="0"/>
            <a:r>
              <a:rPr lang="en-US" altLang="zh-CN"/>
              <a:t>input</a:t>
            </a:r>
            <a:r>
              <a:rPr lang="zh-CN" altLang="zh-CN"/>
              <a:t>类型的文本框提供一种提示，可以描述文本框期待用户输入的内容，</a:t>
            </a:r>
            <a:r>
              <a:rPr lang="zh-CN" altLang="en-US"/>
              <a:t>提示语默认</a:t>
            </a:r>
            <a:r>
              <a:rPr lang="zh-CN" altLang="zh-CN"/>
              <a:t>显示，当文本框中</a:t>
            </a:r>
            <a:r>
              <a:rPr lang="zh-CN" altLang="en-US"/>
              <a:t>输入</a:t>
            </a:r>
            <a:r>
              <a:rPr lang="zh-CN" altLang="zh-CN"/>
              <a:t>内容时</a:t>
            </a:r>
            <a:r>
              <a:rPr lang="zh-CN" altLang="en-US"/>
              <a:t>提示语</a:t>
            </a:r>
            <a:r>
              <a:rPr lang="zh-CN" altLang="zh-CN"/>
              <a:t>消失</a:t>
            </a:r>
            <a:endParaRPr lang="en-US" altLang="zh-CN"/>
          </a:p>
          <a:p>
            <a:pPr lvl="0"/>
            <a:r>
              <a:rPr lang="zh-CN" altLang="zh-CN"/>
              <a:t>适合于</a:t>
            </a:r>
            <a:r>
              <a:rPr lang="en-US" altLang="zh-CN"/>
              <a:t>input</a:t>
            </a:r>
            <a:r>
              <a:rPr lang="zh-CN" altLang="zh-CN"/>
              <a:t>标签：</a:t>
            </a:r>
            <a:r>
              <a:rPr lang="en-US" altLang="zh-CN"/>
              <a:t>text</a:t>
            </a:r>
            <a:r>
              <a:rPr lang="zh-CN" altLang="zh-CN"/>
              <a:t>、</a:t>
            </a:r>
            <a:r>
              <a:rPr lang="en-US" altLang="zh-CN"/>
              <a:t>search</a:t>
            </a:r>
            <a:r>
              <a:rPr lang="zh-CN" altLang="zh-CN"/>
              <a:t>、</a:t>
            </a:r>
            <a:r>
              <a:rPr lang="en-US" altLang="zh-CN"/>
              <a:t>url</a:t>
            </a:r>
            <a:r>
              <a:rPr lang="zh-CN" altLang="zh-CN"/>
              <a:t>、</a:t>
            </a:r>
            <a:r>
              <a:rPr lang="en-US" altLang="zh-CN"/>
              <a:t>email</a:t>
            </a:r>
            <a:r>
              <a:rPr lang="zh-CN" altLang="zh-CN"/>
              <a:t>和</a:t>
            </a:r>
            <a:r>
              <a:rPr lang="en-US" altLang="zh-CN"/>
              <a:t>password</a:t>
            </a:r>
            <a:r>
              <a:rPr lang="zh-CN" altLang="zh-CN"/>
              <a:t>等类型</a:t>
            </a:r>
          </a:p>
        </p:txBody>
      </p:sp>
      <p:sp>
        <p:nvSpPr>
          <p:cNvPr id="5" name="AutoShape 3"/>
          <p:cNvSpPr>
            <a:spLocks noChangeArrowheads="1"/>
          </p:cNvSpPr>
          <p:nvPr/>
        </p:nvSpPr>
        <p:spPr bwMode="auto">
          <a:xfrm>
            <a:off x="1129775" y="3238710"/>
            <a:ext cx="6445064" cy="402590"/>
          </a:xfrm>
          <a:prstGeom prst="roundRect">
            <a:avLst>
              <a:gd name="adj" fmla="val 0"/>
            </a:avLst>
          </a:prstGeom>
          <a:solidFill>
            <a:srgbClr val="EDF5FD"/>
          </a:solidFill>
          <a:ln w="50800" cap="flat" cmpd="sng" algn="ctr">
            <a:solidFill>
              <a:srgbClr val="009ADA"/>
            </a:solidFill>
            <a:prstDash val="solid"/>
            <a:round/>
            <a:headEnd type="none" w="med" len="med"/>
            <a:tailEnd type="none" w="med" len="med"/>
          </a:ln>
          <a:effectLst>
            <a:outerShdw blurRad="38100" sx="101000" sy="101000" algn="ctr" rotWithShape="0">
              <a:prstClr val="black">
                <a:alpha val="10000"/>
              </a:prstClr>
            </a:outerShdw>
          </a:effectLst>
        </p:spPr>
        <p:txBody>
          <a:bodyPr wrap="square">
            <a:spAutoFit/>
          </a:bodyPr>
          <a:lstStyle/>
          <a:p>
            <a:pPr defTabSz="723900">
              <a:lnSpc>
                <a:spcPct val="150000"/>
              </a:lnSpc>
              <a:spcAft>
                <a:spcPts val="0"/>
              </a:spcAft>
              <a:buClr>
                <a:schemeClr val="folHlink"/>
              </a:buClr>
              <a:buSzPct val="60000"/>
              <a:tabLst>
                <a:tab pos="444500" algn="l"/>
              </a:tabLst>
              <a:defRPr/>
            </a:pPr>
            <a:r>
              <a:rPr lang="en-US" altLang="zh-CN" sz="1350" b="1" dirty="0">
                <a:latin typeface="+mn-lt"/>
              </a:rPr>
              <a:t>&lt;input type="search" name="</a:t>
            </a:r>
            <a:r>
              <a:rPr lang="en-US" altLang="zh-CN" sz="1350" b="1" dirty="0" err="1">
                <a:latin typeface="+mn-lt"/>
              </a:rPr>
              <a:t>sousuo</a:t>
            </a:r>
            <a:r>
              <a:rPr lang="en-US" altLang="zh-CN" sz="1350" b="1" dirty="0">
                <a:latin typeface="+mn-lt"/>
              </a:rPr>
              <a:t>"  </a:t>
            </a:r>
            <a:r>
              <a:rPr lang="en-US" altLang="zh-CN" sz="1350" b="1" dirty="0">
                <a:solidFill>
                  <a:srgbClr val="FF0000"/>
                </a:solidFill>
                <a:latin typeface="+mn-lt"/>
              </a:rPr>
              <a:t>placeholder</a:t>
            </a:r>
            <a:r>
              <a:rPr lang="en-US" altLang="zh-CN" sz="1350" b="1" dirty="0">
                <a:latin typeface="+mn-lt"/>
              </a:rPr>
              <a:t>="</a:t>
            </a:r>
            <a:r>
              <a:rPr lang="zh-CN" altLang="en-US" sz="1350" b="1" dirty="0">
                <a:latin typeface="+mn-lt"/>
              </a:rPr>
              <a:t>请输入要搜索的关键字</a:t>
            </a:r>
            <a:r>
              <a:rPr lang="en-US" altLang="zh-CN" sz="1350" b="1" dirty="0">
                <a:latin typeface="+mn-lt"/>
              </a:rPr>
              <a:t>"/&gt;</a:t>
            </a:r>
            <a:endParaRPr lang="en-US" altLang="zh-CN" sz="1350" b="1" dirty="0" smtClean="0">
              <a:latin typeface="+mn-lt"/>
            </a:endParaRPr>
          </a:p>
        </p:txBody>
      </p:sp>
      <p:grpSp>
        <p:nvGrpSpPr>
          <p:cNvPr id="10" name="组合 9"/>
          <p:cNvGrpSpPr/>
          <p:nvPr/>
        </p:nvGrpSpPr>
        <p:grpSpPr>
          <a:xfrm>
            <a:off x="2303145" y="4180840"/>
            <a:ext cx="4497705" cy="427990"/>
            <a:chOff x="1403648" y="3795886"/>
            <a:chExt cx="5714808" cy="321469"/>
          </a:xfrm>
        </p:grpSpPr>
        <p:sp>
          <p:nvSpPr>
            <p:cNvPr id="6" name="圆角矩形 5"/>
            <p:cNvSpPr/>
            <p:nvPr/>
          </p:nvSpPr>
          <p:spPr bwMode="auto">
            <a:xfrm>
              <a:off x="1403648" y="3795886"/>
              <a:ext cx="500044" cy="321469"/>
            </a:xfrm>
            <a:prstGeom prst="roundRect">
              <a:avLst/>
            </a:prstGeom>
            <a:solidFill>
              <a:srgbClr val="00B0F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7" name="圆角矩形 6"/>
            <p:cNvSpPr/>
            <p:nvPr/>
          </p:nvSpPr>
          <p:spPr bwMode="auto">
            <a:xfrm>
              <a:off x="1975126" y="3795886"/>
              <a:ext cx="5143330" cy="321469"/>
            </a:xfrm>
            <a:prstGeom prst="roundRect">
              <a:avLst/>
            </a:prstGeom>
            <a:solidFill>
              <a:srgbClr val="00B0F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4" name="Picture 8"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3827363"/>
              <a:ext cx="571479" cy="256555"/>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3"/>
            <p:cNvSpPr txBox="1"/>
            <p:nvPr/>
          </p:nvSpPr>
          <p:spPr bwMode="auto">
            <a:xfrm>
              <a:off x="2243563" y="3829273"/>
              <a:ext cx="4874893" cy="253264"/>
            </a:xfrm>
            <a:prstGeom prst="rect">
              <a:avLst/>
            </a:prstGeom>
            <a:noFill/>
            <a:effectLst/>
          </p:spPr>
          <p:txBody>
            <a:bodyPr wrap="square">
              <a:spAutoFit/>
            </a:bodyPr>
            <a:lstStyle/>
            <a:p>
              <a:pPr algn="ctr">
                <a:defRPr/>
              </a:pPr>
              <a:r>
                <a:rPr lang="zh-CN" altLang="en-US" sz="1600" b="1" noProof="1">
                  <a:solidFill>
                    <a:srgbClr val="FFFFFF"/>
                  </a:solidFill>
                  <a:latin typeface="黑体" panose="02010609060101010101" pitchFamily="49" charset="-122"/>
                  <a:ea typeface="黑体" panose="02010609060101010101" pitchFamily="49" charset="-122"/>
                  <a:cs typeface="+mn-ea"/>
                </a:rPr>
                <a:t>演示示</a:t>
              </a:r>
              <a:r>
                <a:rPr lang="zh-CN" altLang="en-US" sz="1600" b="1" noProof="1">
                  <a:solidFill>
                    <a:schemeClr val="bg1"/>
                  </a:solidFill>
                  <a:latin typeface="黑体" panose="02010609060101010101" pitchFamily="49" charset="-122"/>
                  <a:ea typeface="黑体" panose="02010609060101010101" pitchFamily="49" charset="-122"/>
                  <a:cs typeface="+mn-ea"/>
                </a:rPr>
                <a:t>例</a:t>
              </a:r>
              <a:r>
                <a:rPr lang="en-US" altLang="zh-CN" sz="1600" b="1" noProof="1">
                  <a:solidFill>
                    <a:schemeClr val="bg1"/>
                  </a:solidFill>
                  <a:latin typeface="黑体" panose="02010609060101010101" pitchFamily="49" charset="-122"/>
                  <a:ea typeface="黑体" panose="02010609060101010101" pitchFamily="49" charset="-122"/>
                  <a:cs typeface="+mn-ea"/>
                </a:rPr>
                <a:t>08</a:t>
              </a:r>
              <a:r>
                <a:rPr lang="zh-CN" altLang="en-US" sz="1600" b="1" noProof="1">
                  <a:solidFill>
                    <a:schemeClr val="bg1"/>
                  </a:solidFill>
                  <a:latin typeface="黑体" panose="02010609060101010101" pitchFamily="49" charset="-122"/>
                  <a:ea typeface="黑体" panose="02010609060101010101" pitchFamily="49" charset="-122"/>
                  <a:cs typeface="+mn-ea"/>
                </a:rPr>
                <a:t>：</a:t>
              </a:r>
              <a:r>
                <a:rPr lang="en-US" altLang="zh-CN" sz="1600" b="1" noProof="1">
                  <a:solidFill>
                    <a:schemeClr val="bg1"/>
                  </a:solidFill>
                  <a:latin typeface="黑体" panose="02010609060101010101" pitchFamily="49" charset="-122"/>
                  <a:ea typeface="黑体" panose="02010609060101010101" pitchFamily="49" charset="-122"/>
                  <a:cs typeface="+mn-ea"/>
                </a:rPr>
                <a:t>placeholder</a:t>
              </a:r>
              <a:endParaRPr lang="en-US" altLang="zh-CN" sz="1600" b="1" spc="300" noProof="1">
                <a:solidFill>
                  <a:schemeClr val="bg1"/>
                </a:solidFill>
                <a:latin typeface="黑体" panose="02010609060101010101" pitchFamily="49" charset="-122"/>
                <a:ea typeface="黑体" panose="02010609060101010101" pitchFamily="49" charset="-122"/>
                <a:cs typeface="+mn-ea"/>
                <a:sym typeface="+mn-ea"/>
              </a:endParaRPr>
            </a:p>
          </p:txBody>
        </p:sp>
      </p:grpSp>
      <p:grpSp>
        <p:nvGrpSpPr>
          <p:cNvPr id="18" name="组合 17"/>
          <p:cNvGrpSpPr/>
          <p:nvPr/>
        </p:nvGrpSpPr>
        <p:grpSpPr>
          <a:xfrm>
            <a:off x="417195" y="3002915"/>
            <a:ext cx="436880" cy="531495"/>
            <a:chOff x="5589" y="3816"/>
            <a:chExt cx="688" cy="837"/>
          </a:xfrm>
        </p:grpSpPr>
        <p:sp>
          <p:nvSpPr>
            <p:cNvPr id="56" name="TextBox 65"/>
            <p:cNvSpPr txBox="1"/>
            <p:nvPr/>
          </p:nvSpPr>
          <p:spPr>
            <a:xfrm>
              <a:off x="5589" y="4267"/>
              <a:ext cx="688" cy="386"/>
            </a:xfrm>
            <a:prstGeom prst="rect">
              <a:avLst/>
            </a:prstGeom>
            <a:noFill/>
            <a:effectLst/>
          </p:spPr>
          <p:txBody>
            <a:bodyPr wrap="none" rtlCol="0">
              <a:spAutoFit/>
            </a:bodyPr>
            <a:lstStyle/>
            <a:p>
              <a:pPr algn="ctr"/>
              <a:r>
                <a:rPr lang="zh-CN" altLang="en-US" sz="1000" b="1" dirty="0">
                  <a:solidFill>
                    <a:srgbClr val="0099D8"/>
                  </a:solidFill>
                  <a:latin typeface="Arial" panose="020B0604020202020204" pitchFamily="34" charset="0"/>
                  <a:ea typeface="微软雅黑" panose="020B0503020204020204" pitchFamily="34" charset="-122"/>
                </a:rPr>
                <a:t>示例</a:t>
              </a:r>
            </a:p>
          </p:txBody>
        </p:sp>
        <p:pic>
          <p:nvPicPr>
            <p:cNvPr id="57" name="图片 56" descr="C:\Users\Lenovo\Desktop\icon\电脑.png电脑"/>
            <p:cNvPicPr>
              <a:picLocks noChangeAspect="1"/>
            </p:cNvPicPr>
            <p:nvPr/>
          </p:nvPicPr>
          <p:blipFill>
            <a:blip r:embed="rId4" cstate="screen"/>
            <a:srcRect/>
            <a:stretch>
              <a:fillRect/>
            </a:stretch>
          </p:blipFill>
          <p:spPr>
            <a:xfrm>
              <a:off x="5713" y="3816"/>
              <a:ext cx="440" cy="439"/>
            </a:xfrm>
            <a:prstGeom prst="rect">
              <a:avLst/>
            </a:prstGeom>
          </p:spPr>
        </p:pic>
      </p:grpSp>
      <p:sp>
        <p:nvSpPr>
          <p:cNvPr id="12" name="灯片编号占位符 11"/>
          <p:cNvSpPr>
            <a:spLocks noGrp="1"/>
          </p:cNvSpPr>
          <p:nvPr>
            <p:ph type="sldNum" sz="quarter" idx="11"/>
          </p:nvPr>
        </p:nvSpPr>
        <p:spPr/>
        <p:txBody>
          <a:bodyPr/>
          <a:lstStyle/>
          <a:p>
            <a:fld id="{0C913308-F349-4B6D-A68A-DD1791B4A57B}" type="slidenum">
              <a:rPr lang="zh-CN" altLang="en-US" smtClean="0"/>
              <a:t>27</a:t>
            </a:fld>
            <a:r>
              <a:rPr lang="en-US" altLang="zh-CN" dirty="0"/>
              <a:t>/34</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required</a:t>
            </a:r>
          </a:p>
        </p:txBody>
      </p:sp>
      <p:sp>
        <p:nvSpPr>
          <p:cNvPr id="3" name="内容占位符 2"/>
          <p:cNvSpPr>
            <a:spLocks noGrp="1"/>
          </p:cNvSpPr>
          <p:nvPr>
            <p:ph idx="1"/>
          </p:nvPr>
        </p:nvSpPr>
        <p:spPr>
          <a:xfrm>
            <a:off x="578644" y="981075"/>
            <a:ext cx="8295323" cy="3613785"/>
          </a:xfrm>
        </p:spPr>
        <p:txBody>
          <a:bodyPr/>
          <a:lstStyle/>
          <a:p>
            <a:pPr lvl="0"/>
            <a:r>
              <a:rPr lang="zh-CN" altLang="en-US"/>
              <a:t>规定文本框填写内容不能为空，否则不允许用户提交表单</a:t>
            </a:r>
            <a:endParaRPr lang="en-US" altLang="zh-CN"/>
          </a:p>
          <a:p>
            <a:pPr lvl="0"/>
            <a:r>
              <a:rPr lang="zh-CN" altLang="zh-CN"/>
              <a:t>适合于</a:t>
            </a:r>
            <a:r>
              <a:rPr lang="en-US" altLang="zh-CN"/>
              <a:t>input</a:t>
            </a:r>
            <a:r>
              <a:rPr lang="zh-CN" altLang="zh-CN"/>
              <a:t>标签：</a:t>
            </a:r>
            <a:r>
              <a:rPr lang="en-US" altLang="zh-CN"/>
              <a:t>text</a:t>
            </a:r>
            <a:r>
              <a:rPr lang="zh-CN" altLang="en-US"/>
              <a:t>、</a:t>
            </a:r>
            <a:r>
              <a:rPr lang="en-US" altLang="zh-CN"/>
              <a:t>search</a:t>
            </a:r>
            <a:r>
              <a:rPr lang="zh-CN" altLang="en-US"/>
              <a:t>、</a:t>
            </a:r>
            <a:r>
              <a:rPr lang="en-US" altLang="zh-CN"/>
              <a:t>url</a:t>
            </a:r>
            <a:r>
              <a:rPr lang="zh-CN" altLang="en-US"/>
              <a:t>、</a:t>
            </a:r>
            <a:r>
              <a:rPr lang="en-US" altLang="zh-CN"/>
              <a:t>email</a:t>
            </a:r>
            <a:r>
              <a:rPr lang="zh-CN" altLang="en-US"/>
              <a:t>、</a:t>
            </a:r>
            <a:r>
              <a:rPr lang="en-US" altLang="zh-CN"/>
              <a:t>password</a:t>
            </a:r>
            <a:r>
              <a:rPr lang="zh-CN" altLang="en-US"/>
              <a:t>、</a:t>
            </a:r>
            <a:r>
              <a:rPr lang="en-US" altLang="zh-CN"/>
              <a:t>number</a:t>
            </a:r>
            <a:r>
              <a:rPr lang="zh-CN" altLang="en-US"/>
              <a:t>、</a:t>
            </a:r>
            <a:r>
              <a:rPr lang="en-US" altLang="zh-CN"/>
              <a:t>checkbox</a:t>
            </a:r>
            <a:r>
              <a:rPr lang="zh-CN" altLang="en-US"/>
              <a:t>、</a:t>
            </a:r>
            <a:r>
              <a:rPr lang="en-US" altLang="zh-CN"/>
              <a:t>radio</a:t>
            </a:r>
            <a:r>
              <a:rPr lang="zh-CN" altLang="en-US"/>
              <a:t>、</a:t>
            </a:r>
            <a:r>
              <a:rPr lang="en-US" altLang="zh-CN"/>
              <a:t>file</a:t>
            </a:r>
            <a:r>
              <a:rPr lang="zh-CN" altLang="en-US"/>
              <a:t>等类型</a:t>
            </a:r>
          </a:p>
        </p:txBody>
      </p:sp>
      <p:sp>
        <p:nvSpPr>
          <p:cNvPr id="5" name="AutoShape 3"/>
          <p:cNvSpPr>
            <a:spLocks noChangeArrowheads="1"/>
          </p:cNvSpPr>
          <p:nvPr/>
        </p:nvSpPr>
        <p:spPr bwMode="auto">
          <a:xfrm>
            <a:off x="1103740" y="2917558"/>
            <a:ext cx="6445064" cy="402590"/>
          </a:xfrm>
          <a:prstGeom prst="roundRect">
            <a:avLst>
              <a:gd name="adj" fmla="val 0"/>
            </a:avLst>
          </a:prstGeom>
          <a:solidFill>
            <a:srgbClr val="EDF5FD"/>
          </a:solidFill>
          <a:ln w="50800" cap="flat" cmpd="sng" algn="ctr">
            <a:solidFill>
              <a:srgbClr val="009ADA"/>
            </a:solidFill>
            <a:prstDash val="solid"/>
            <a:round/>
            <a:headEnd type="none" w="med" len="med"/>
            <a:tailEnd type="none" w="med" len="med"/>
          </a:ln>
          <a:effectLst>
            <a:outerShdw blurRad="38100" sx="101000" sy="101000" algn="ctr" rotWithShape="0">
              <a:prstClr val="black">
                <a:alpha val="10000"/>
              </a:prstClr>
            </a:outerShdw>
          </a:effectLst>
        </p:spPr>
        <p:txBody>
          <a:bodyPr wrap="square">
            <a:spAutoFit/>
          </a:bodyPr>
          <a:lstStyle/>
          <a:p>
            <a:pPr defTabSz="723900">
              <a:lnSpc>
                <a:spcPct val="150000"/>
              </a:lnSpc>
              <a:spcAft>
                <a:spcPts val="0"/>
              </a:spcAft>
              <a:buClr>
                <a:schemeClr val="folHlink"/>
              </a:buClr>
              <a:buSzPct val="60000"/>
              <a:tabLst>
                <a:tab pos="444500" algn="l"/>
              </a:tabLst>
              <a:defRPr/>
            </a:pPr>
            <a:r>
              <a:rPr lang="en-US" altLang="zh-CN" sz="1350" b="1" dirty="0" smtClean="0">
                <a:latin typeface="+mn-lt"/>
              </a:rPr>
              <a:t>&lt;</a:t>
            </a:r>
            <a:r>
              <a:rPr lang="en-US" altLang="zh-CN" sz="1350" b="1" dirty="0">
                <a:latin typeface="+mn-lt"/>
              </a:rPr>
              <a:t>input type="text" name="username"  </a:t>
            </a:r>
            <a:r>
              <a:rPr lang="en-US" altLang="zh-CN" sz="1350" b="1" dirty="0">
                <a:solidFill>
                  <a:srgbClr val="FF0000"/>
                </a:solidFill>
                <a:latin typeface="+mn-lt"/>
              </a:rPr>
              <a:t>required</a:t>
            </a:r>
            <a:r>
              <a:rPr lang="en-US" altLang="zh-CN" sz="1350" b="1" dirty="0">
                <a:latin typeface="+mn-lt"/>
              </a:rPr>
              <a:t>/&gt;</a:t>
            </a:r>
            <a:endParaRPr lang="en-US" altLang="zh-CN" sz="1350" b="1" dirty="0" smtClean="0">
              <a:latin typeface="+mn-lt"/>
            </a:endParaRPr>
          </a:p>
        </p:txBody>
      </p:sp>
      <p:grpSp>
        <p:nvGrpSpPr>
          <p:cNvPr id="4" name="组合 3"/>
          <p:cNvGrpSpPr/>
          <p:nvPr/>
        </p:nvGrpSpPr>
        <p:grpSpPr>
          <a:xfrm>
            <a:off x="417195" y="2500630"/>
            <a:ext cx="436880" cy="531495"/>
            <a:chOff x="5589" y="3816"/>
            <a:chExt cx="688" cy="837"/>
          </a:xfrm>
        </p:grpSpPr>
        <p:sp>
          <p:nvSpPr>
            <p:cNvPr id="56" name="TextBox 65"/>
            <p:cNvSpPr txBox="1"/>
            <p:nvPr/>
          </p:nvSpPr>
          <p:spPr>
            <a:xfrm>
              <a:off x="5589" y="4267"/>
              <a:ext cx="688" cy="386"/>
            </a:xfrm>
            <a:prstGeom prst="rect">
              <a:avLst/>
            </a:prstGeom>
            <a:noFill/>
            <a:effectLst/>
          </p:spPr>
          <p:txBody>
            <a:bodyPr wrap="none" rtlCol="0">
              <a:spAutoFit/>
            </a:bodyPr>
            <a:lstStyle/>
            <a:p>
              <a:pPr algn="ctr"/>
              <a:r>
                <a:rPr lang="zh-CN" altLang="en-US" sz="1000" b="1" dirty="0">
                  <a:solidFill>
                    <a:srgbClr val="0099D8"/>
                  </a:solidFill>
                  <a:latin typeface="Arial" panose="020B0604020202020204" pitchFamily="34" charset="0"/>
                  <a:ea typeface="微软雅黑" panose="020B0503020204020204" pitchFamily="34" charset="-122"/>
                </a:rPr>
                <a:t>示例</a:t>
              </a:r>
            </a:p>
          </p:txBody>
        </p:sp>
        <p:pic>
          <p:nvPicPr>
            <p:cNvPr id="57" name="图片 56" descr="C:\Users\Lenovo\Desktop\icon\电脑.png电脑"/>
            <p:cNvPicPr>
              <a:picLocks noChangeAspect="1"/>
            </p:cNvPicPr>
            <p:nvPr/>
          </p:nvPicPr>
          <p:blipFill>
            <a:blip r:embed="rId3" cstate="screen"/>
            <a:srcRect/>
            <a:stretch>
              <a:fillRect/>
            </a:stretch>
          </p:blipFill>
          <p:spPr>
            <a:xfrm>
              <a:off x="5713" y="3816"/>
              <a:ext cx="440" cy="439"/>
            </a:xfrm>
            <a:prstGeom prst="rect">
              <a:avLst/>
            </a:prstGeom>
          </p:spPr>
        </p:pic>
      </p:grpSp>
      <p:grpSp>
        <p:nvGrpSpPr>
          <p:cNvPr id="10" name="组合 9"/>
          <p:cNvGrpSpPr/>
          <p:nvPr/>
        </p:nvGrpSpPr>
        <p:grpSpPr>
          <a:xfrm>
            <a:off x="2087880" y="4252595"/>
            <a:ext cx="4497705" cy="427990"/>
            <a:chOff x="1403648" y="3795886"/>
            <a:chExt cx="5714808" cy="321469"/>
          </a:xfrm>
        </p:grpSpPr>
        <p:sp>
          <p:nvSpPr>
            <p:cNvPr id="6" name="圆角矩形 5"/>
            <p:cNvSpPr/>
            <p:nvPr/>
          </p:nvSpPr>
          <p:spPr bwMode="auto">
            <a:xfrm>
              <a:off x="1403648" y="3795886"/>
              <a:ext cx="500044" cy="321469"/>
            </a:xfrm>
            <a:prstGeom prst="roundRect">
              <a:avLst/>
            </a:prstGeom>
            <a:solidFill>
              <a:srgbClr val="00B0F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7" name="圆角矩形 6"/>
            <p:cNvSpPr/>
            <p:nvPr/>
          </p:nvSpPr>
          <p:spPr bwMode="auto">
            <a:xfrm>
              <a:off x="1975126" y="3795886"/>
              <a:ext cx="5143330" cy="321469"/>
            </a:xfrm>
            <a:prstGeom prst="roundRect">
              <a:avLst/>
            </a:prstGeom>
            <a:solidFill>
              <a:srgbClr val="00B0F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8" name="Picture 8"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3827363"/>
              <a:ext cx="571479" cy="256555"/>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3"/>
            <p:cNvSpPr txBox="1"/>
            <p:nvPr/>
          </p:nvSpPr>
          <p:spPr bwMode="auto">
            <a:xfrm>
              <a:off x="2243563" y="3829273"/>
              <a:ext cx="4874893" cy="253264"/>
            </a:xfrm>
            <a:prstGeom prst="rect">
              <a:avLst/>
            </a:prstGeom>
            <a:noFill/>
            <a:effectLst/>
          </p:spPr>
          <p:txBody>
            <a:bodyPr wrap="square">
              <a:spAutoFit/>
            </a:bodyPr>
            <a:lstStyle/>
            <a:p>
              <a:pPr algn="ctr">
                <a:defRPr/>
              </a:pPr>
              <a:r>
                <a:rPr lang="zh-CN" altLang="en-US" sz="1600" b="1" noProof="1">
                  <a:solidFill>
                    <a:srgbClr val="FFFFFF"/>
                  </a:solidFill>
                  <a:latin typeface="黑体" panose="02010609060101010101" pitchFamily="49" charset="-122"/>
                  <a:ea typeface="黑体" panose="02010609060101010101" pitchFamily="49" charset="-122"/>
                  <a:cs typeface="+mn-ea"/>
                </a:rPr>
                <a:t>演示示</a:t>
              </a:r>
              <a:r>
                <a:rPr lang="zh-CN" altLang="en-US" sz="1600" b="1" noProof="1">
                  <a:solidFill>
                    <a:schemeClr val="bg1"/>
                  </a:solidFill>
                  <a:latin typeface="黑体" panose="02010609060101010101" pitchFamily="49" charset="-122"/>
                  <a:ea typeface="黑体" panose="02010609060101010101" pitchFamily="49" charset="-122"/>
                  <a:cs typeface="+mn-ea"/>
                </a:rPr>
                <a:t>例</a:t>
              </a:r>
              <a:r>
                <a:rPr lang="en-US" altLang="zh-CN" sz="1600" b="1" noProof="1">
                  <a:solidFill>
                    <a:schemeClr val="bg1"/>
                  </a:solidFill>
                  <a:latin typeface="黑体" panose="02010609060101010101" pitchFamily="49" charset="-122"/>
                  <a:ea typeface="黑体" panose="02010609060101010101" pitchFamily="49" charset="-122"/>
                  <a:cs typeface="+mn-ea"/>
                </a:rPr>
                <a:t>09</a:t>
              </a:r>
              <a:r>
                <a:rPr lang="zh-CN" altLang="en-US" sz="1600" b="1" noProof="1">
                  <a:solidFill>
                    <a:schemeClr val="bg1"/>
                  </a:solidFill>
                  <a:latin typeface="黑体" panose="02010609060101010101" pitchFamily="49" charset="-122"/>
                  <a:ea typeface="黑体" panose="02010609060101010101" pitchFamily="49" charset="-122"/>
                  <a:cs typeface="+mn-ea"/>
                </a:rPr>
                <a:t>：</a:t>
              </a:r>
              <a:r>
                <a:rPr lang="en-US" altLang="zh-CN" sz="1600" b="1" noProof="1">
                  <a:solidFill>
                    <a:schemeClr val="bg1"/>
                  </a:solidFill>
                  <a:latin typeface="黑体" panose="02010609060101010101" pitchFamily="49" charset="-122"/>
                  <a:ea typeface="黑体" panose="02010609060101010101" pitchFamily="49" charset="-122"/>
                  <a:cs typeface="+mn-ea"/>
                </a:rPr>
                <a:t>required</a:t>
              </a:r>
              <a:endParaRPr lang="en-US" altLang="zh-CN" sz="1600" b="1" spc="300" noProof="1">
                <a:solidFill>
                  <a:schemeClr val="bg1"/>
                </a:solidFill>
                <a:latin typeface="黑体" panose="02010609060101010101" pitchFamily="49" charset="-122"/>
                <a:ea typeface="黑体" panose="02010609060101010101" pitchFamily="49" charset="-122"/>
                <a:cs typeface="+mn-ea"/>
                <a:sym typeface="+mn-ea"/>
              </a:endParaRPr>
            </a:p>
          </p:txBody>
        </p:sp>
      </p:grpSp>
      <p:sp>
        <p:nvSpPr>
          <p:cNvPr id="13" name="灯片编号占位符 12"/>
          <p:cNvSpPr>
            <a:spLocks noGrp="1"/>
          </p:cNvSpPr>
          <p:nvPr>
            <p:ph type="sldNum" sz="quarter" idx="11"/>
          </p:nvPr>
        </p:nvSpPr>
        <p:spPr/>
        <p:txBody>
          <a:bodyPr/>
          <a:lstStyle/>
          <a:p>
            <a:fld id="{0C913308-F349-4B6D-A68A-DD1791B4A57B}" type="slidenum">
              <a:rPr lang="zh-CN" altLang="en-US" smtClean="0"/>
              <a:t>28</a:t>
            </a:fld>
            <a:r>
              <a:rPr lang="en-US" altLang="zh-CN" dirty="0"/>
              <a:t>/34</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pattern</a:t>
            </a:r>
          </a:p>
        </p:txBody>
      </p:sp>
      <p:sp>
        <p:nvSpPr>
          <p:cNvPr id="3" name="内容占位符 2"/>
          <p:cNvSpPr>
            <a:spLocks noGrp="1"/>
          </p:cNvSpPr>
          <p:nvPr>
            <p:ph idx="1"/>
          </p:nvPr>
        </p:nvSpPr>
        <p:spPr/>
        <p:txBody>
          <a:bodyPr/>
          <a:lstStyle/>
          <a:p>
            <a:pPr lvl="0"/>
            <a:r>
              <a:rPr lang="zh-CN" altLang="en-US"/>
              <a:t>用户输入的内容必须符合正则表达式所指的规则，否则就不能提交表单</a:t>
            </a:r>
          </a:p>
        </p:txBody>
      </p:sp>
      <p:sp>
        <p:nvSpPr>
          <p:cNvPr id="5" name="AutoShape 3"/>
          <p:cNvSpPr>
            <a:spLocks noChangeArrowheads="1"/>
          </p:cNvSpPr>
          <p:nvPr/>
        </p:nvSpPr>
        <p:spPr bwMode="auto">
          <a:xfrm>
            <a:off x="1021349" y="2860250"/>
            <a:ext cx="6445064" cy="402590"/>
          </a:xfrm>
          <a:prstGeom prst="roundRect">
            <a:avLst>
              <a:gd name="adj" fmla="val 0"/>
            </a:avLst>
          </a:prstGeom>
          <a:solidFill>
            <a:srgbClr val="EDF5FD"/>
          </a:solidFill>
          <a:ln w="50800" cap="flat" cmpd="sng" algn="ctr">
            <a:solidFill>
              <a:srgbClr val="009ADA"/>
            </a:solidFill>
            <a:prstDash val="solid"/>
            <a:round/>
            <a:headEnd type="none" w="med" len="med"/>
            <a:tailEnd type="none" w="med" len="med"/>
          </a:ln>
          <a:effectLst>
            <a:outerShdw blurRad="38100" sx="101000" sy="101000" algn="ctr" rotWithShape="0">
              <a:prstClr val="black">
                <a:alpha val="10000"/>
              </a:prstClr>
            </a:outerShdw>
          </a:effectLst>
        </p:spPr>
        <p:txBody>
          <a:bodyPr wrap="square">
            <a:spAutoFit/>
          </a:bodyPr>
          <a:lstStyle/>
          <a:p>
            <a:pPr defTabSz="723900">
              <a:lnSpc>
                <a:spcPct val="150000"/>
              </a:lnSpc>
              <a:spcAft>
                <a:spcPts val="0"/>
              </a:spcAft>
              <a:buClr>
                <a:schemeClr val="folHlink"/>
              </a:buClr>
              <a:buSzPct val="60000"/>
              <a:tabLst>
                <a:tab pos="444500" algn="l"/>
              </a:tabLst>
              <a:defRPr/>
            </a:pPr>
            <a:r>
              <a:rPr lang="en-US" altLang="zh-CN" sz="1350" b="1" dirty="0">
                <a:latin typeface="+mn-lt"/>
              </a:rPr>
              <a:t>&lt;input type="text" name="</a:t>
            </a:r>
            <a:r>
              <a:rPr lang="en-US" altLang="zh-CN" sz="1350" b="1" dirty="0" err="1">
                <a:latin typeface="+mn-lt"/>
              </a:rPr>
              <a:t>tel</a:t>
            </a:r>
            <a:r>
              <a:rPr lang="en-US" altLang="zh-CN" sz="1350" b="1" dirty="0">
                <a:latin typeface="+mn-lt"/>
              </a:rPr>
              <a:t>"  required </a:t>
            </a:r>
            <a:r>
              <a:rPr lang="en-US" altLang="zh-CN" sz="1350" b="1" dirty="0">
                <a:solidFill>
                  <a:srgbClr val="FF0000"/>
                </a:solidFill>
                <a:latin typeface="+mn-lt"/>
              </a:rPr>
              <a:t>pattern="^1[358]\d{9}" </a:t>
            </a:r>
            <a:r>
              <a:rPr lang="en-US" altLang="zh-CN" sz="1350" b="1" dirty="0">
                <a:latin typeface="+mn-lt"/>
              </a:rPr>
              <a:t>/&gt;</a:t>
            </a:r>
            <a:endParaRPr lang="en-US" altLang="zh-CN" sz="1350" b="1" dirty="0" smtClean="0">
              <a:latin typeface="+mn-lt"/>
            </a:endParaRPr>
          </a:p>
        </p:txBody>
      </p:sp>
      <p:grpSp>
        <p:nvGrpSpPr>
          <p:cNvPr id="4" name="组合 3"/>
          <p:cNvGrpSpPr/>
          <p:nvPr/>
        </p:nvGrpSpPr>
        <p:grpSpPr>
          <a:xfrm>
            <a:off x="560705" y="2285365"/>
            <a:ext cx="436880" cy="531495"/>
            <a:chOff x="5589" y="3816"/>
            <a:chExt cx="688" cy="837"/>
          </a:xfrm>
        </p:grpSpPr>
        <p:sp>
          <p:nvSpPr>
            <p:cNvPr id="56" name="TextBox 65"/>
            <p:cNvSpPr txBox="1"/>
            <p:nvPr/>
          </p:nvSpPr>
          <p:spPr>
            <a:xfrm>
              <a:off x="5589" y="4267"/>
              <a:ext cx="688" cy="386"/>
            </a:xfrm>
            <a:prstGeom prst="rect">
              <a:avLst/>
            </a:prstGeom>
            <a:noFill/>
            <a:effectLst/>
          </p:spPr>
          <p:txBody>
            <a:bodyPr wrap="none" rtlCol="0">
              <a:spAutoFit/>
            </a:bodyPr>
            <a:lstStyle/>
            <a:p>
              <a:pPr algn="ctr"/>
              <a:r>
                <a:rPr lang="zh-CN" altLang="en-US" sz="1000" b="1" dirty="0">
                  <a:solidFill>
                    <a:srgbClr val="0099D8"/>
                  </a:solidFill>
                  <a:latin typeface="Arial" panose="020B0604020202020204" pitchFamily="34" charset="0"/>
                  <a:ea typeface="微软雅黑" panose="020B0503020204020204" pitchFamily="34" charset="-122"/>
                </a:rPr>
                <a:t>示例</a:t>
              </a:r>
            </a:p>
          </p:txBody>
        </p:sp>
        <p:pic>
          <p:nvPicPr>
            <p:cNvPr id="57" name="图片 56" descr="C:\Users\Lenovo\Desktop\icon\电脑.png电脑"/>
            <p:cNvPicPr>
              <a:picLocks noChangeAspect="1"/>
            </p:cNvPicPr>
            <p:nvPr/>
          </p:nvPicPr>
          <p:blipFill>
            <a:blip r:embed="rId3" cstate="screen"/>
            <a:srcRect/>
            <a:stretch>
              <a:fillRect/>
            </a:stretch>
          </p:blipFill>
          <p:spPr>
            <a:xfrm>
              <a:off x="5713" y="3816"/>
              <a:ext cx="440" cy="439"/>
            </a:xfrm>
            <a:prstGeom prst="rect">
              <a:avLst/>
            </a:prstGeom>
          </p:spPr>
        </p:pic>
      </p:grpSp>
      <p:grpSp>
        <p:nvGrpSpPr>
          <p:cNvPr id="10" name="组合 9"/>
          <p:cNvGrpSpPr/>
          <p:nvPr/>
        </p:nvGrpSpPr>
        <p:grpSpPr>
          <a:xfrm>
            <a:off x="2087880" y="4180840"/>
            <a:ext cx="4497705" cy="427990"/>
            <a:chOff x="1403648" y="3795886"/>
            <a:chExt cx="5714808" cy="321469"/>
          </a:xfrm>
        </p:grpSpPr>
        <p:sp>
          <p:nvSpPr>
            <p:cNvPr id="6" name="圆角矩形 5"/>
            <p:cNvSpPr/>
            <p:nvPr/>
          </p:nvSpPr>
          <p:spPr bwMode="auto">
            <a:xfrm>
              <a:off x="1403648" y="3795886"/>
              <a:ext cx="500044" cy="321469"/>
            </a:xfrm>
            <a:prstGeom prst="roundRect">
              <a:avLst/>
            </a:prstGeom>
            <a:solidFill>
              <a:srgbClr val="00B0F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7" name="圆角矩形 6"/>
            <p:cNvSpPr/>
            <p:nvPr/>
          </p:nvSpPr>
          <p:spPr bwMode="auto">
            <a:xfrm>
              <a:off x="1975126" y="3795886"/>
              <a:ext cx="5143330" cy="321469"/>
            </a:xfrm>
            <a:prstGeom prst="roundRect">
              <a:avLst/>
            </a:prstGeom>
            <a:solidFill>
              <a:srgbClr val="00B0F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8" name="Picture 8"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3827363"/>
              <a:ext cx="571479" cy="256555"/>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3"/>
            <p:cNvSpPr txBox="1"/>
            <p:nvPr/>
          </p:nvSpPr>
          <p:spPr bwMode="auto">
            <a:xfrm>
              <a:off x="2243563" y="3829273"/>
              <a:ext cx="4874893" cy="253264"/>
            </a:xfrm>
            <a:prstGeom prst="rect">
              <a:avLst/>
            </a:prstGeom>
            <a:noFill/>
            <a:effectLst/>
          </p:spPr>
          <p:txBody>
            <a:bodyPr wrap="square">
              <a:spAutoFit/>
            </a:bodyPr>
            <a:lstStyle/>
            <a:p>
              <a:pPr algn="ctr">
                <a:defRPr/>
              </a:pPr>
              <a:r>
                <a:rPr lang="zh-CN" altLang="en-US" sz="1600" b="1" noProof="1">
                  <a:solidFill>
                    <a:srgbClr val="FFFFFF"/>
                  </a:solidFill>
                  <a:latin typeface="黑体" panose="02010609060101010101" pitchFamily="49" charset="-122"/>
                  <a:ea typeface="黑体" panose="02010609060101010101" pitchFamily="49" charset="-122"/>
                  <a:cs typeface="+mn-ea"/>
                </a:rPr>
                <a:t>演示示</a:t>
              </a:r>
              <a:r>
                <a:rPr lang="zh-CN" altLang="en-US" sz="1600" b="1" noProof="1">
                  <a:solidFill>
                    <a:schemeClr val="bg1"/>
                  </a:solidFill>
                  <a:latin typeface="黑体" panose="02010609060101010101" pitchFamily="49" charset="-122"/>
                  <a:ea typeface="黑体" panose="02010609060101010101" pitchFamily="49" charset="-122"/>
                  <a:cs typeface="+mn-ea"/>
                </a:rPr>
                <a:t>例</a:t>
              </a:r>
              <a:r>
                <a:rPr lang="en-US" altLang="zh-CN" sz="1600" b="1" noProof="1">
                  <a:solidFill>
                    <a:schemeClr val="bg1"/>
                  </a:solidFill>
                  <a:latin typeface="黑体" panose="02010609060101010101" pitchFamily="49" charset="-122"/>
                  <a:ea typeface="黑体" panose="02010609060101010101" pitchFamily="49" charset="-122"/>
                  <a:cs typeface="+mn-ea"/>
                </a:rPr>
                <a:t>10</a:t>
              </a:r>
              <a:r>
                <a:rPr lang="zh-CN" altLang="en-US" sz="1600" b="1" noProof="1">
                  <a:solidFill>
                    <a:schemeClr val="bg1"/>
                  </a:solidFill>
                  <a:latin typeface="黑体" panose="02010609060101010101" pitchFamily="49" charset="-122"/>
                  <a:ea typeface="黑体" panose="02010609060101010101" pitchFamily="49" charset="-122"/>
                  <a:cs typeface="+mn-ea"/>
                </a:rPr>
                <a:t>：</a:t>
              </a:r>
              <a:r>
                <a:rPr lang="en-US" altLang="zh-CN" sz="1600" b="1" noProof="1">
                  <a:solidFill>
                    <a:schemeClr val="bg1"/>
                  </a:solidFill>
                  <a:latin typeface="黑体" panose="02010609060101010101" pitchFamily="49" charset="-122"/>
                  <a:ea typeface="黑体" panose="02010609060101010101" pitchFamily="49" charset="-122"/>
                  <a:cs typeface="+mn-ea"/>
                </a:rPr>
                <a:t>pattern</a:t>
              </a:r>
              <a:endParaRPr lang="en-US" altLang="zh-CN" sz="1600" b="1" spc="300" noProof="1">
                <a:solidFill>
                  <a:schemeClr val="bg1"/>
                </a:solidFill>
                <a:latin typeface="黑体" panose="02010609060101010101" pitchFamily="49" charset="-122"/>
                <a:ea typeface="黑体" panose="02010609060101010101" pitchFamily="49" charset="-122"/>
                <a:cs typeface="+mn-ea"/>
                <a:sym typeface="+mn-ea"/>
              </a:endParaRPr>
            </a:p>
          </p:txBody>
        </p:sp>
      </p:grpSp>
      <p:sp>
        <p:nvSpPr>
          <p:cNvPr id="13" name="灯片编号占位符 12"/>
          <p:cNvSpPr>
            <a:spLocks noGrp="1"/>
          </p:cNvSpPr>
          <p:nvPr>
            <p:ph type="sldNum" sz="quarter" idx="11"/>
          </p:nvPr>
        </p:nvSpPr>
        <p:spPr/>
        <p:txBody>
          <a:bodyPr/>
          <a:lstStyle/>
          <a:p>
            <a:fld id="{0C913308-F349-4B6D-A68A-DD1791B4A57B}" type="slidenum">
              <a:rPr lang="zh-CN" altLang="en-US" smtClean="0"/>
              <a:t>29</a:t>
            </a:fld>
            <a:r>
              <a:rPr lang="en-US" altLang="zh-CN" dirty="0"/>
              <a:t>/34</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Calibri" panose="020F0502020204030204" pitchFamily="34" charset="0"/>
              </a:rPr>
              <a:t>本课目标</a:t>
            </a:r>
            <a:endParaRPr lang="zh-CN" altLang="en-US"/>
          </a:p>
        </p:txBody>
      </p:sp>
      <p:sp>
        <p:nvSpPr>
          <p:cNvPr id="9217" name="内容占位符 16"/>
          <p:cNvSpPr>
            <a:spLocks noGrp="1" noChangeArrowheads="1"/>
          </p:cNvSpPr>
          <p:nvPr>
            <p:ph idx="1"/>
          </p:nvPr>
        </p:nvSpPr>
        <p:spPr/>
        <p:txBody>
          <a:bodyPr/>
          <a:lstStyle/>
          <a:p>
            <a:r>
              <a:rPr lang="zh-CN" altLang="en-US" dirty="0"/>
              <a:t>学完本次课程后，你能够：</a:t>
            </a:r>
            <a:endParaRPr lang="en-US" dirty="0"/>
          </a:p>
          <a:p>
            <a:pPr lvl="1"/>
            <a:r>
              <a:rPr lang="en-US" dirty="0"/>
              <a:t>了解什么是HTML5及其应用场景</a:t>
            </a:r>
          </a:p>
          <a:p>
            <a:pPr lvl="1"/>
            <a:r>
              <a:rPr lang="en-US" dirty="0"/>
              <a:t>掌握HTML5新增的元素及属性</a:t>
            </a:r>
          </a:p>
          <a:p>
            <a:pPr lvl="1"/>
            <a:r>
              <a:rPr lang="en-US" dirty="0"/>
              <a:t>掌握HTML5新增的表单元素及属性</a:t>
            </a:r>
          </a:p>
          <a:p>
            <a:pPr lvl="1"/>
            <a:r>
              <a:rPr lang="zh-CN" altLang="en-US" dirty="0"/>
              <a:t>能够使用表单相关属性进行表单验证</a:t>
            </a:r>
            <a:endParaRPr lang="en-US" dirty="0"/>
          </a:p>
          <a:p>
            <a:pPr marL="457200" lvl="1" indent="0">
              <a:buNone/>
            </a:pPr>
            <a:endParaRPr lang="zh-CN" altLang="en-US" dirty="0"/>
          </a:p>
          <a:p>
            <a:pPr lvl="1"/>
            <a:endParaRPr lang="zh-CN" altLang="en-US" dirty="0"/>
          </a:p>
        </p:txBody>
      </p:sp>
      <p:pic>
        <p:nvPicPr>
          <p:cNvPr id="6" name="Picture 3" descr="C:\Users\Lenovo\Desktop\修改版\重点.png重点"/>
          <p:cNvPicPr>
            <a:picLocks noChangeAspect="1"/>
          </p:cNvPicPr>
          <p:nvPr/>
        </p:nvPicPr>
        <p:blipFill>
          <a:blip r:embed="rId3"/>
          <a:srcRect/>
          <a:stretch>
            <a:fillRect/>
          </a:stretch>
        </p:blipFill>
        <p:spPr>
          <a:xfrm>
            <a:off x="5580341" y="1726322"/>
            <a:ext cx="534035" cy="536575"/>
          </a:xfrm>
          <a:prstGeom prst="rect">
            <a:avLst/>
          </a:prstGeom>
          <a:noFill/>
          <a:ln w="9525">
            <a:noFill/>
          </a:ln>
        </p:spPr>
      </p:pic>
      <p:pic>
        <p:nvPicPr>
          <p:cNvPr id="7" name="Picture 3" descr="C:\Users\Lenovo\Desktop\修改版\重点.png重点"/>
          <p:cNvPicPr>
            <a:picLocks noChangeAspect="1"/>
          </p:cNvPicPr>
          <p:nvPr/>
        </p:nvPicPr>
        <p:blipFill>
          <a:blip r:embed="rId3"/>
          <a:srcRect/>
          <a:stretch>
            <a:fillRect/>
          </a:stretch>
        </p:blipFill>
        <p:spPr>
          <a:xfrm>
            <a:off x="6272897" y="2618740"/>
            <a:ext cx="534035" cy="536575"/>
          </a:xfrm>
          <a:prstGeom prst="rect">
            <a:avLst/>
          </a:prstGeom>
          <a:noFill/>
          <a:ln w="9525">
            <a:noFill/>
          </a:ln>
        </p:spPr>
      </p:pic>
      <p:pic>
        <p:nvPicPr>
          <p:cNvPr id="3" name="Picture 3" descr="C:\Users\Lenovo\Desktop\修改版\重点.png重点"/>
          <p:cNvPicPr>
            <a:picLocks noChangeAspect="1"/>
          </p:cNvPicPr>
          <p:nvPr/>
        </p:nvPicPr>
        <p:blipFill>
          <a:blip r:embed="rId3"/>
          <a:srcRect/>
          <a:stretch>
            <a:fillRect/>
          </a:stretch>
        </p:blipFill>
        <p:spPr>
          <a:xfrm>
            <a:off x="6035407" y="2153920"/>
            <a:ext cx="534035" cy="536575"/>
          </a:xfrm>
          <a:prstGeom prst="rect">
            <a:avLst/>
          </a:prstGeom>
          <a:noFill/>
          <a:ln w="9525">
            <a:noFill/>
          </a:ln>
        </p:spPr>
      </p:pic>
      <p:sp>
        <p:nvSpPr>
          <p:cNvPr id="8" name="灯片编号占位符 7"/>
          <p:cNvSpPr>
            <a:spLocks noGrp="1"/>
          </p:cNvSpPr>
          <p:nvPr>
            <p:ph type="sldNum" sz="quarter" idx="11"/>
          </p:nvPr>
        </p:nvSpPr>
        <p:spPr/>
        <p:txBody>
          <a:bodyPr/>
          <a:lstStyle/>
          <a:p>
            <a:fld id="{0C913308-F349-4B6D-A68A-DD1791B4A57B}" type="slidenum">
              <a:rPr lang="zh-CN" altLang="en-US" smtClean="0"/>
              <a:t>3</a:t>
            </a:fld>
            <a:r>
              <a:rPr lang="en-US" altLang="zh-CN" dirty="0"/>
              <a:t>/34</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Calibri" panose="020F0502020204030204" pitchFamily="34" charset="0"/>
              </a:rPr>
              <a:t>练习</a:t>
            </a:r>
            <a:r>
              <a:rPr lang="en-US" altLang="zh-CN" dirty="0">
                <a:sym typeface="Calibri" panose="020F0502020204030204" pitchFamily="34" charset="0"/>
              </a:rPr>
              <a:t>3</a:t>
            </a:r>
            <a:r>
              <a:rPr lang="zh-CN" altLang="en-US" dirty="0">
                <a:sym typeface="Calibri" panose="020F0502020204030204" pitchFamily="34" charset="0"/>
              </a:rPr>
              <a:t>：</a:t>
            </a:r>
            <a:r>
              <a:rPr lang="zh-CN" altLang="zh-CN" dirty="0">
                <a:sym typeface="+mn-ea"/>
              </a:rPr>
              <a:t>制作</a:t>
            </a:r>
            <a:r>
              <a:rPr lang="en-US" altLang="zh-CN" dirty="0">
                <a:sym typeface="+mn-ea"/>
              </a:rPr>
              <a:t>QQ</a:t>
            </a:r>
            <a:r>
              <a:rPr lang="zh-CN" altLang="zh-CN" dirty="0">
                <a:sym typeface="+mn-ea"/>
              </a:rPr>
              <a:t>注册页面验证</a:t>
            </a:r>
            <a:endParaRPr lang="zh-CN" altLang="en-US"/>
          </a:p>
        </p:txBody>
      </p:sp>
      <p:sp>
        <p:nvSpPr>
          <p:cNvPr id="58369" name="Rectangle 3"/>
          <p:cNvSpPr>
            <a:spLocks noGrp="1" noChangeArrowheads="1"/>
          </p:cNvSpPr>
          <p:nvPr>
            <p:ph idx="1"/>
          </p:nvPr>
        </p:nvSpPr>
        <p:spPr/>
        <p:txBody>
          <a:bodyPr/>
          <a:lstStyle/>
          <a:p>
            <a:r>
              <a:rPr lang="zh-CN" altLang="en-US"/>
              <a:t>需求说明</a:t>
            </a:r>
            <a:endParaRPr lang="en-US"/>
          </a:p>
          <a:p>
            <a:pPr lvl="1"/>
            <a:r>
              <a:rPr lang="zh-CN" altLang="en-US" sz="2000" dirty="0">
                <a:sym typeface="+mn-ea"/>
              </a:rPr>
              <a:t>能够实现鼠标单击文本时，与文本对应的表单元素自动获得</a:t>
            </a:r>
            <a:r>
              <a:rPr lang="zh-CN" altLang="en-US" sz="2000" dirty="0" smtClean="0">
                <a:sym typeface="+mn-ea"/>
              </a:rPr>
              <a:t>焦点</a:t>
            </a:r>
            <a:endParaRPr lang="zh-CN" altLang="en-US" sz="2000" dirty="0"/>
          </a:p>
          <a:p>
            <a:pPr lvl="1"/>
            <a:r>
              <a:rPr lang="zh-CN" altLang="en-US" sz="2000" dirty="0" smtClean="0">
                <a:sym typeface="+mn-ea"/>
              </a:rPr>
              <a:t>所有</a:t>
            </a:r>
            <a:r>
              <a:rPr lang="zh-CN" altLang="en-US" sz="2000" dirty="0">
                <a:sym typeface="+mn-ea"/>
              </a:rPr>
              <a:t>的表单元素不能为</a:t>
            </a:r>
            <a:r>
              <a:rPr lang="zh-CN" altLang="en-US" sz="2000" dirty="0" smtClean="0">
                <a:sym typeface="+mn-ea"/>
              </a:rPr>
              <a:t>空</a:t>
            </a:r>
            <a:endParaRPr lang="zh-CN" altLang="en-US" sz="2000" dirty="0"/>
          </a:p>
          <a:p>
            <a:pPr lvl="1"/>
            <a:r>
              <a:rPr lang="zh-CN" altLang="en-US" sz="2000" dirty="0" smtClean="0">
                <a:sym typeface="+mn-ea"/>
              </a:rPr>
              <a:t>必须</a:t>
            </a:r>
            <a:r>
              <a:rPr lang="zh-CN" altLang="en-US" sz="2000" dirty="0">
                <a:sym typeface="+mn-ea"/>
              </a:rPr>
              <a:t>符合验证规则才能</a:t>
            </a:r>
            <a:r>
              <a:rPr lang="zh-CN" altLang="en-US" sz="2000" dirty="0" smtClean="0">
                <a:sym typeface="+mn-ea"/>
              </a:rPr>
              <a:t>提交</a:t>
            </a:r>
            <a:endParaRPr lang="zh-CN" altLang="en-US" sz="2200" dirty="0"/>
          </a:p>
          <a:p>
            <a:pPr lvl="2"/>
            <a:r>
              <a:rPr lang="zh-CN" altLang="en-US" sz="1800" dirty="0">
                <a:sym typeface="+mn-ea"/>
              </a:rPr>
              <a:t>昵称：</a:t>
            </a:r>
            <a:r>
              <a:rPr lang="en-US" altLang="zh-CN" sz="1800" dirty="0">
                <a:sym typeface="+mn-ea"/>
              </a:rPr>
              <a:t>pattern="[-\w\u4E00-\u9FA5]{4,10</a:t>
            </a:r>
            <a:r>
              <a:rPr lang="en-US" altLang="zh-CN" sz="1800" dirty="0" smtClean="0">
                <a:sym typeface="+mn-ea"/>
              </a:rPr>
              <a:t>}"</a:t>
            </a:r>
            <a:endParaRPr lang="zh-CN" altLang="en-US" sz="1800" dirty="0"/>
          </a:p>
          <a:p>
            <a:pPr lvl="2"/>
            <a:r>
              <a:rPr lang="zh-CN" altLang="en-US" sz="1800" dirty="0" smtClean="0">
                <a:sym typeface="+mn-ea"/>
              </a:rPr>
              <a:t>密码</a:t>
            </a:r>
            <a:r>
              <a:rPr lang="zh-CN" altLang="en-US" sz="1800" dirty="0">
                <a:sym typeface="+mn-ea"/>
              </a:rPr>
              <a:t>：</a:t>
            </a:r>
            <a:r>
              <a:rPr lang="en-US" altLang="zh-CN" sz="1800" dirty="0">
                <a:sym typeface="+mn-ea"/>
              </a:rPr>
              <a:t>pattern="[\</a:t>
            </a:r>
            <a:r>
              <a:rPr lang="en-US" altLang="zh-CN" sz="1800" dirty="0" err="1">
                <a:sym typeface="+mn-ea"/>
              </a:rPr>
              <a:t>dA</a:t>
            </a:r>
            <a:r>
              <a:rPr lang="en-US" altLang="zh-CN" sz="1800" dirty="0">
                <a:sym typeface="+mn-ea"/>
              </a:rPr>
              <a:t>-</a:t>
            </a:r>
            <a:r>
              <a:rPr lang="en-US" altLang="zh-CN" sz="1800" dirty="0" err="1">
                <a:sym typeface="+mn-ea"/>
              </a:rPr>
              <a:t>Za</a:t>
            </a:r>
            <a:r>
              <a:rPr lang="en-US" altLang="zh-CN" sz="1800" dirty="0">
                <a:sym typeface="+mn-ea"/>
              </a:rPr>
              <a:t>-z]{6,16</a:t>
            </a:r>
            <a:r>
              <a:rPr lang="en-US" altLang="zh-CN" sz="1800" dirty="0" smtClean="0">
                <a:sym typeface="+mn-ea"/>
              </a:rPr>
              <a:t>}"</a:t>
            </a:r>
            <a:endParaRPr lang="zh-CN" altLang="en-US" sz="1800" dirty="0"/>
          </a:p>
          <a:p>
            <a:pPr lvl="2"/>
            <a:r>
              <a:rPr lang="zh-CN" altLang="en-US" sz="1800" dirty="0">
                <a:sym typeface="+mn-ea"/>
              </a:rPr>
              <a:t>手机号码：</a:t>
            </a:r>
            <a:r>
              <a:rPr lang="en-US" altLang="zh-CN" sz="1800" dirty="0">
                <a:sym typeface="+mn-ea"/>
              </a:rPr>
              <a:t>pattern="1[3578]\d{9</a:t>
            </a:r>
            <a:r>
              <a:rPr lang="en-US" altLang="zh-CN" sz="1800" dirty="0" smtClean="0">
                <a:sym typeface="+mn-ea"/>
              </a:rPr>
              <a:t>}"</a:t>
            </a:r>
            <a:endParaRPr lang="zh-CN" altLang="en-US" sz="1800" dirty="0"/>
          </a:p>
          <a:p>
            <a:pPr lvl="2"/>
            <a:r>
              <a:rPr lang="zh-CN" altLang="en-US" sz="1800" dirty="0">
                <a:sym typeface="+mn-ea"/>
              </a:rPr>
              <a:t>年龄：</a:t>
            </a:r>
            <a:r>
              <a:rPr lang="en-US" altLang="zh-CN" sz="1800" dirty="0">
                <a:sym typeface="+mn-ea"/>
              </a:rPr>
              <a:t>pattern="\d|[1-9]\d|1[0-2]\d</a:t>
            </a:r>
            <a:r>
              <a:rPr lang="en-US" altLang="zh-CN" sz="1800" dirty="0" smtClean="0">
                <a:sym typeface="+mn-ea"/>
              </a:rPr>
              <a:t>"</a:t>
            </a:r>
            <a:endParaRPr lang="en-US" sz="1800"/>
          </a:p>
          <a:p>
            <a:pPr lvl="2"/>
            <a:endParaRPr lang="zh-CN" altLang="en-US"/>
          </a:p>
          <a:p>
            <a:endParaRPr lang="zh-CN" altLang="en-US"/>
          </a:p>
        </p:txBody>
      </p:sp>
      <p:pic>
        <p:nvPicPr>
          <p:cNvPr id="4" name="图片 3"/>
          <p:cNvPicPr>
            <a:picLocks noChangeAspect="1"/>
          </p:cNvPicPr>
          <p:nvPr/>
        </p:nvPicPr>
        <p:blipFill>
          <a:blip r:embed="rId2"/>
          <a:stretch>
            <a:fillRect/>
          </a:stretch>
        </p:blipFill>
        <p:spPr>
          <a:xfrm>
            <a:off x="6640195" y="1884680"/>
            <a:ext cx="2414905" cy="2672080"/>
          </a:xfrm>
          <a:prstGeom prst="rect">
            <a:avLst/>
          </a:prstGeom>
        </p:spPr>
      </p:pic>
      <p:sp>
        <p:nvSpPr>
          <p:cNvPr id="7" name="灯片编号占位符 6"/>
          <p:cNvSpPr>
            <a:spLocks noGrp="1"/>
          </p:cNvSpPr>
          <p:nvPr>
            <p:ph type="sldNum" sz="quarter" idx="11"/>
          </p:nvPr>
        </p:nvSpPr>
        <p:spPr/>
        <p:txBody>
          <a:bodyPr/>
          <a:lstStyle/>
          <a:p>
            <a:fld id="{0C913308-F349-4B6D-A68A-DD1791B4A57B}" type="slidenum">
              <a:rPr lang="zh-CN" altLang="en-US" smtClean="0"/>
              <a:t>30</a:t>
            </a:fld>
            <a:r>
              <a:rPr lang="en-US" altLang="zh-CN" dirty="0"/>
              <a:t>/34</a:t>
            </a:r>
            <a:endParaRPr lang="en-US" dirty="0"/>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r>
              <a:rPr lang="zh-CN" altLang="en-US"/>
              <a:t>共性问题集中讲解</a:t>
            </a:r>
          </a:p>
        </p:txBody>
      </p:sp>
      <p:sp>
        <p:nvSpPr>
          <p:cNvPr id="25604" name="内容占位符 2"/>
          <p:cNvSpPr>
            <a:spLocks noGrp="1"/>
          </p:cNvSpPr>
          <p:nvPr>
            <p:ph idx="1"/>
          </p:nvPr>
        </p:nvSpPr>
        <p:spPr/>
        <p:txBody>
          <a:bodyPr/>
          <a:lstStyle/>
          <a:p>
            <a:r>
              <a:rPr lang="zh-CN" altLang="en-US"/>
              <a:t>常见问题及解决办法</a:t>
            </a:r>
            <a:endParaRPr lang="en-US" altLang="zh-CN"/>
          </a:p>
          <a:p>
            <a:r>
              <a:rPr lang="zh-CN" altLang="en-US"/>
              <a:t>代码规范问题</a:t>
            </a:r>
          </a:p>
          <a:p>
            <a:r>
              <a:rPr lang="zh-CN" altLang="en-US"/>
              <a:t>调试技巧</a:t>
            </a:r>
            <a:endParaRPr lang="en-US" altLang="zh-CN"/>
          </a:p>
          <a:p>
            <a:endParaRPr lang="zh-CN" altLang="en-US"/>
          </a:p>
          <a:p>
            <a:endParaRPr lang="zh-CN" altLang="en-US" dirty="0"/>
          </a:p>
        </p:txBody>
      </p:sp>
      <p:grpSp>
        <p:nvGrpSpPr>
          <p:cNvPr id="32772" name="组合 29"/>
          <p:cNvGrpSpPr/>
          <p:nvPr/>
        </p:nvGrpSpPr>
        <p:grpSpPr bwMode="auto">
          <a:xfrm>
            <a:off x="1857376" y="2411017"/>
            <a:ext cx="5929313" cy="1544241"/>
            <a:chOff x="1857356" y="3214688"/>
            <a:chExt cx="5929353" cy="2058989"/>
          </a:xfrm>
        </p:grpSpPr>
        <p:sp>
          <p:nvSpPr>
            <p:cNvPr id="29" name="等腰三角形 28"/>
            <p:cNvSpPr/>
            <p:nvPr/>
          </p:nvSpPr>
          <p:spPr bwMode="auto">
            <a:xfrm>
              <a:off x="1857356" y="3714750"/>
              <a:ext cx="1143008" cy="857250"/>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2775" name="组合 7"/>
            <p:cNvGrpSpPr/>
            <p:nvPr/>
          </p:nvGrpSpPr>
          <p:grpSpPr bwMode="auto">
            <a:xfrm>
              <a:off x="1924031" y="3214688"/>
              <a:ext cx="5862678" cy="2058989"/>
              <a:chOff x="2066315" y="2227264"/>
              <a:chExt cx="5862756" cy="2059018"/>
            </a:xfrm>
          </p:grpSpPr>
          <p:grpSp>
            <p:nvGrpSpPr>
              <p:cNvPr id="32776" name="组合 19"/>
              <p:cNvGrpSpPr/>
              <p:nvPr/>
            </p:nvGrpSpPr>
            <p:grpSpPr bwMode="auto">
              <a:xfrm>
                <a:off x="2066315" y="2227264"/>
                <a:ext cx="5862756" cy="2059018"/>
                <a:chOff x="2066296" y="2227167"/>
                <a:chExt cx="5862795" cy="2059104"/>
              </a:xfrm>
            </p:grpSpPr>
            <p:sp>
              <p:nvSpPr>
                <p:cNvPr id="15" name="等腰三角形 5"/>
                <p:cNvSpPr/>
                <p:nvPr/>
              </p:nvSpPr>
              <p:spPr>
                <a:xfrm>
                  <a:off x="7214697" y="3370231"/>
                  <a:ext cx="714394" cy="655674"/>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2781" name="组合 17"/>
                <p:cNvGrpSpPr/>
                <p:nvPr/>
              </p:nvGrpSpPr>
              <p:grpSpPr bwMode="auto">
                <a:xfrm>
                  <a:off x="2066296" y="2227167"/>
                  <a:ext cx="5148401" cy="2059104"/>
                  <a:chOff x="2066296" y="2084291"/>
                  <a:chExt cx="5148401" cy="2059104"/>
                </a:xfrm>
              </p:grpSpPr>
              <p:sp>
                <p:nvSpPr>
                  <p:cNvPr id="17" name="等腰三角形 16"/>
                  <p:cNvSpPr/>
                  <p:nvPr/>
                </p:nvSpPr>
                <p:spPr>
                  <a:xfrm rot="5400000">
                    <a:off x="4035640" y="3702840"/>
                    <a:ext cx="214325" cy="142879"/>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等腰三角形 9"/>
                  <p:cNvSpPr/>
                  <p:nvPr/>
                </p:nvSpPr>
                <p:spPr>
                  <a:xfrm rot="18000000">
                    <a:off x="2044066" y="2458965"/>
                    <a:ext cx="341331" cy="296871"/>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Text Box 13"/>
                  <p:cNvSpPr txBox="1">
                    <a:spLocks noChangeArrowheads="1"/>
                  </p:cNvSpPr>
                  <p:nvPr/>
                </p:nvSpPr>
                <p:spPr bwMode="auto">
                  <a:xfrm>
                    <a:off x="2501283" y="2928889"/>
                    <a:ext cx="4713414" cy="878142"/>
                  </a:xfrm>
                  <a:prstGeom prst="rect">
                    <a:avLst/>
                  </a:prstGeom>
                  <a:solidFill>
                    <a:schemeClr val="accent1">
                      <a:lumMod val="20000"/>
                      <a:lumOff val="80000"/>
                    </a:schemeClr>
                  </a:solidFill>
                  <a:ln w="9525" algn="ctr">
                    <a:noFill/>
                    <a:miter lim="800000"/>
                  </a:ln>
                  <a:effectLst/>
                </p:spPr>
                <p:txBody>
                  <a:bodyPr tIns="118800">
                    <a:spAutoFit/>
                  </a:bodyPr>
                  <a:lstStyle/>
                  <a:p>
                    <a:pPr algn="ctr" eaLnBrk="0" fontAlgn="auto" hangingPunct="0">
                      <a:spcAft>
                        <a:spcPts val="0"/>
                      </a:spcAft>
                      <a:defRPr/>
                    </a:pPr>
                    <a:r>
                      <a:rPr lang="zh-CN" altLang="en-US" sz="3200" b="1" kern="0" spc="300" dirty="0">
                        <a:solidFill>
                          <a:schemeClr val="tx2">
                            <a:lumMod val="50000"/>
                          </a:schemeClr>
                        </a:solidFill>
                        <a:latin typeface="微软雅黑" panose="020B0503020204020204" pitchFamily="34" charset="-122"/>
                        <a:ea typeface="微软雅黑" panose="020B0503020204020204" pitchFamily="34" charset="-122"/>
                      </a:rPr>
                      <a:t>共性问题集中讲解   </a:t>
                    </a:r>
                    <a:endParaRPr lang="en-US" altLang="zh-CN" sz="3200" b="1" kern="0" spc="300"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20" name="等腰三角形 19"/>
                  <p:cNvSpPr/>
                  <p:nvPr/>
                </p:nvSpPr>
                <p:spPr>
                  <a:xfrm>
                    <a:off x="5714469" y="2370057"/>
                    <a:ext cx="500076" cy="404835"/>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等腰三角形 20"/>
                  <p:cNvSpPr/>
                  <p:nvPr/>
                </p:nvSpPr>
                <p:spPr>
                  <a:xfrm>
                    <a:off x="5285832" y="2084291"/>
                    <a:ext cx="714394" cy="571532"/>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等腰三角形 21"/>
                  <p:cNvSpPr/>
                  <p:nvPr/>
                </p:nvSpPr>
                <p:spPr>
                  <a:xfrm rot="5400000">
                    <a:off x="3849101" y="3849694"/>
                    <a:ext cx="333394" cy="254007"/>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等腰三角形 22"/>
                  <p:cNvSpPr/>
                  <p:nvPr/>
                </p:nvSpPr>
                <p:spPr>
                  <a:xfrm rot="5400000">
                    <a:off x="5928783" y="3571866"/>
                    <a:ext cx="285766" cy="285758"/>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32777" name="组合 23"/>
              <p:cNvGrpSpPr/>
              <p:nvPr/>
            </p:nvGrpSpPr>
            <p:grpSpPr bwMode="auto">
              <a:xfrm>
                <a:off x="7162740" y="3441725"/>
                <a:ext cx="480576" cy="357184"/>
                <a:chOff x="1566148" y="4958569"/>
                <a:chExt cx="1108844" cy="824139"/>
              </a:xfrm>
            </p:grpSpPr>
            <p:sp>
              <p:nvSpPr>
                <p:cNvPr id="13" name="任意多边形 12"/>
                <p:cNvSpPr/>
                <p:nvPr/>
              </p:nvSpPr>
              <p:spPr bwMode="auto">
                <a:xfrm>
                  <a:off x="1565117" y="4958555"/>
                  <a:ext cx="534791"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1" fmla="*/ 0 w 2500312"/>
                    <a:gd name="connsiteY0-2" fmla="*/ 1857375 h 1866444"/>
                    <a:gd name="connsiteX1-3" fmla="*/ 1165495 w 2500312"/>
                    <a:gd name="connsiteY1-4" fmla="*/ 0 h 1866444"/>
                    <a:gd name="connsiteX2-5" fmla="*/ 2500312 w 2500312"/>
                    <a:gd name="connsiteY2-6" fmla="*/ 1857375 h 1866444"/>
                    <a:gd name="connsiteX3-7" fmla="*/ 1205329 w 2500312"/>
                    <a:gd name="connsiteY3-8" fmla="*/ 1866444 h 1866444"/>
                    <a:gd name="connsiteX4" fmla="*/ 0 w 2500312"/>
                    <a:gd name="connsiteY4" fmla="*/ 1857375 h 1866444"/>
                    <a:gd name="connsiteX0-9" fmla="*/ 0 w 1214396"/>
                    <a:gd name="connsiteY0-10" fmla="*/ 1857375 h 1866444"/>
                    <a:gd name="connsiteX1-11" fmla="*/ 1165495 w 1214396"/>
                    <a:gd name="connsiteY1-12" fmla="*/ 0 h 1866444"/>
                    <a:gd name="connsiteX2-13" fmla="*/ 1214396 w 1214396"/>
                    <a:gd name="connsiteY2-14" fmla="*/ 1857375 h 1866444"/>
                    <a:gd name="connsiteX3-15" fmla="*/ 1205329 w 1214396"/>
                    <a:gd name="connsiteY3-16" fmla="*/ 1866444 h 1866444"/>
                    <a:gd name="connsiteX4-17" fmla="*/ 0 w 1214396"/>
                    <a:gd name="connsiteY4-18" fmla="*/ 1857375 h 1866444"/>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214396" h="1866444">
                      <a:moveTo>
                        <a:pt x="0" y="1857375"/>
                      </a:moveTo>
                      <a:lnTo>
                        <a:pt x="1165495" y="0"/>
                      </a:lnTo>
                      <a:lnTo>
                        <a:pt x="1214396" y="1857375"/>
                      </a:lnTo>
                      <a:lnTo>
                        <a:pt x="1205329" y="1866444"/>
                      </a:lnTo>
                      <a:lnTo>
                        <a:pt x="0" y="1857375"/>
                      </a:lnTo>
                      <a:close/>
                    </a:path>
                  </a:pathLst>
                </a:custGeom>
                <a:solidFill>
                  <a:srgbClr val="0E9CDE"/>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任意多边形 13"/>
                <p:cNvSpPr/>
                <p:nvPr/>
              </p:nvSpPr>
              <p:spPr bwMode="auto">
                <a:xfrm>
                  <a:off x="2085256" y="4958555"/>
                  <a:ext cx="589736"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1" fmla="*/ 0 w 2500312"/>
                    <a:gd name="connsiteY0-2" fmla="*/ 1857375 h 1866444"/>
                    <a:gd name="connsiteX1-3" fmla="*/ 1165495 w 2500312"/>
                    <a:gd name="connsiteY1-4" fmla="*/ 0 h 1866444"/>
                    <a:gd name="connsiteX2-5" fmla="*/ 2500312 w 2500312"/>
                    <a:gd name="connsiteY2-6" fmla="*/ 1857375 h 1866444"/>
                    <a:gd name="connsiteX3-7" fmla="*/ 1205329 w 2500312"/>
                    <a:gd name="connsiteY3-8" fmla="*/ 1866444 h 1866444"/>
                    <a:gd name="connsiteX4" fmla="*/ 0 w 2500312"/>
                    <a:gd name="connsiteY4" fmla="*/ 1857375 h 1866444"/>
                    <a:gd name="connsiteX0-9" fmla="*/ 0 w 1214396"/>
                    <a:gd name="connsiteY0-10" fmla="*/ 1857375 h 1866444"/>
                    <a:gd name="connsiteX1-11" fmla="*/ 1165495 w 1214396"/>
                    <a:gd name="connsiteY1-12" fmla="*/ 0 h 1866444"/>
                    <a:gd name="connsiteX2-13" fmla="*/ 1214396 w 1214396"/>
                    <a:gd name="connsiteY2-14" fmla="*/ 1857375 h 1866444"/>
                    <a:gd name="connsiteX3-15" fmla="*/ 1205329 w 1214396"/>
                    <a:gd name="connsiteY3-16" fmla="*/ 1866444 h 1866444"/>
                    <a:gd name="connsiteX4-17" fmla="*/ 0 w 1214396"/>
                    <a:gd name="connsiteY4-18" fmla="*/ 1857375 h 1866444"/>
                    <a:gd name="connsiteX0-19" fmla="*/ 691861 w 691861"/>
                    <a:gd name="connsiteY0-20" fmla="*/ 1857375 h 1866444"/>
                    <a:gd name="connsiteX1-21" fmla="*/ 0 w 691861"/>
                    <a:gd name="connsiteY1-22" fmla="*/ 0 h 1866444"/>
                    <a:gd name="connsiteX2-23" fmla="*/ 48901 w 691861"/>
                    <a:gd name="connsiteY2-24" fmla="*/ 1857375 h 1866444"/>
                    <a:gd name="connsiteX3-25" fmla="*/ 39834 w 691861"/>
                    <a:gd name="connsiteY3-26" fmla="*/ 1866444 h 1866444"/>
                    <a:gd name="connsiteX4-27" fmla="*/ 691861 w 691861"/>
                    <a:gd name="connsiteY4-28" fmla="*/ 1857375 h 1866444"/>
                    <a:gd name="connsiteX0-29" fmla="*/ 1049019 w 1049019"/>
                    <a:gd name="connsiteY0-30" fmla="*/ 1857375 h 1866444"/>
                    <a:gd name="connsiteX1-31" fmla="*/ 0 w 1049019"/>
                    <a:gd name="connsiteY1-32" fmla="*/ 0 h 1866444"/>
                    <a:gd name="connsiteX2-33" fmla="*/ 48901 w 1049019"/>
                    <a:gd name="connsiteY2-34" fmla="*/ 1857375 h 1866444"/>
                    <a:gd name="connsiteX3-35" fmla="*/ 39834 w 1049019"/>
                    <a:gd name="connsiteY3-36" fmla="*/ 1866444 h 1866444"/>
                    <a:gd name="connsiteX4-37" fmla="*/ 1049019 w 1049019"/>
                    <a:gd name="connsiteY4-38" fmla="*/ 1857375 h 1866444"/>
                    <a:gd name="connsiteX0-39" fmla="*/ 1334739 w 1334739"/>
                    <a:gd name="connsiteY0-40" fmla="*/ 1857375 h 1866444"/>
                    <a:gd name="connsiteX1-41" fmla="*/ 0 w 1334739"/>
                    <a:gd name="connsiteY1-42" fmla="*/ 0 h 1866444"/>
                    <a:gd name="connsiteX2-43" fmla="*/ 48901 w 1334739"/>
                    <a:gd name="connsiteY2-44" fmla="*/ 1857375 h 1866444"/>
                    <a:gd name="connsiteX3-45" fmla="*/ 39834 w 1334739"/>
                    <a:gd name="connsiteY3-46" fmla="*/ 1866444 h 1866444"/>
                    <a:gd name="connsiteX4-47" fmla="*/ 1334739 w 1334739"/>
                    <a:gd name="connsiteY4-48" fmla="*/ 1857375 h 1866444"/>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334739" h="1866444">
                      <a:moveTo>
                        <a:pt x="1334739" y="1857375"/>
                      </a:moveTo>
                      <a:lnTo>
                        <a:pt x="0" y="0"/>
                      </a:lnTo>
                      <a:lnTo>
                        <a:pt x="48901" y="1857375"/>
                      </a:lnTo>
                      <a:lnTo>
                        <a:pt x="39834" y="1866444"/>
                      </a:lnTo>
                      <a:lnTo>
                        <a:pt x="1334739" y="1857375"/>
                      </a:lnTo>
                      <a:close/>
                    </a:path>
                  </a:pathLst>
                </a:custGeom>
                <a:solidFill>
                  <a:srgbClr val="0C83B8"/>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sp>
        <p:nvSpPr>
          <p:cNvPr id="4" name="灯片编号占位符 3"/>
          <p:cNvSpPr>
            <a:spLocks noGrp="1"/>
          </p:cNvSpPr>
          <p:nvPr>
            <p:ph type="sldNum" sz="quarter" idx="11"/>
          </p:nvPr>
        </p:nvSpPr>
        <p:spPr/>
        <p:txBody>
          <a:bodyPr/>
          <a:lstStyle/>
          <a:p>
            <a:fld id="{0C913308-F349-4B6D-A68A-DD1791B4A57B}" type="slidenum">
              <a:rPr lang="zh-CN" altLang="en-US" smtClean="0"/>
              <a:t>31</a:t>
            </a:fld>
            <a:r>
              <a:rPr lang="en-US" altLang="zh-CN" dirty="0"/>
              <a:t>/34</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Calibri" panose="020F0502020204030204" pitchFamily="34" charset="0"/>
              </a:rPr>
              <a:t>总结</a:t>
            </a:r>
            <a:endParaRPr lang="zh-CN" altLang="en-US"/>
          </a:p>
        </p:txBody>
      </p:sp>
      <p:sp>
        <p:nvSpPr>
          <p:cNvPr id="77825" name="内容占位符 11"/>
          <p:cNvSpPr>
            <a:spLocks noGrp="1" noChangeArrowheads="1"/>
          </p:cNvSpPr>
          <p:nvPr>
            <p:ph idx="1"/>
          </p:nvPr>
        </p:nvSpPr>
        <p:spPr/>
        <p:txBody>
          <a:bodyPr/>
          <a:lstStyle/>
          <a:p>
            <a:pPr>
              <a:buFont typeface="Wingdings" panose="05000000000000000000" pitchFamily="2" charset="2"/>
              <a:buChar char="u"/>
            </a:pPr>
            <a:r>
              <a:rPr lang="en-US" altLang="zh-CN" dirty="0"/>
              <a:t>HTML5</a:t>
            </a:r>
            <a:r>
              <a:rPr lang="zh-CN" altLang="en-US" dirty="0"/>
              <a:t>新增的结构元素有哪些？</a:t>
            </a:r>
          </a:p>
          <a:p>
            <a:pPr>
              <a:buFont typeface="Wingdings" panose="05000000000000000000" pitchFamily="2" charset="2"/>
              <a:buChar char="u"/>
            </a:pPr>
            <a:r>
              <a:rPr lang="zh-CN" altLang="en-US" dirty="0"/>
              <a:t>如何在网页中插入视频和音频？</a:t>
            </a:r>
            <a:endParaRPr lang="en-US" dirty="0"/>
          </a:p>
          <a:p>
            <a:r>
              <a:rPr lang="en-US" altLang="zh-CN">
                <a:sym typeface="+mn-ea"/>
              </a:rPr>
              <a:t>HTML5</a:t>
            </a:r>
            <a:r>
              <a:rPr lang="zh-CN" altLang="en-US">
                <a:sym typeface="+mn-ea"/>
              </a:rPr>
              <a:t>新增</a:t>
            </a:r>
            <a:r>
              <a:rPr lang="en-US" altLang="zh-CN">
                <a:sym typeface="+mn-ea"/>
              </a:rPr>
              <a:t>input</a:t>
            </a:r>
            <a:r>
              <a:rPr lang="zh-CN" altLang="en-US">
                <a:sym typeface="+mn-ea"/>
              </a:rPr>
              <a:t>类型有哪些？</a:t>
            </a:r>
            <a:endParaRPr lang="zh-CN" altLang="en-US" dirty="0"/>
          </a:p>
          <a:p>
            <a:r>
              <a:rPr lang="zh-CN" altLang="en-US">
                <a:sym typeface="+mn-ea"/>
              </a:rPr>
              <a:t>什么属性可以规定文本框填写内容不能为空？</a:t>
            </a:r>
            <a:endParaRPr lang="zh-CN" altLang="en-US" dirty="0"/>
          </a:p>
          <a:p>
            <a:endParaRPr lang="zh-CN" altLang="en-US" dirty="0"/>
          </a:p>
        </p:txBody>
      </p:sp>
      <p:sp>
        <p:nvSpPr>
          <p:cNvPr id="5" name="灯片编号占位符 4"/>
          <p:cNvSpPr>
            <a:spLocks noGrp="1"/>
          </p:cNvSpPr>
          <p:nvPr>
            <p:ph type="sldNum" sz="quarter" idx="11"/>
          </p:nvPr>
        </p:nvSpPr>
        <p:spPr/>
        <p:txBody>
          <a:bodyPr/>
          <a:lstStyle/>
          <a:p>
            <a:fld id="{0C913308-F349-4B6D-A68A-DD1791B4A57B}" type="slidenum">
              <a:rPr lang="zh-CN" altLang="en-US" smtClean="0"/>
              <a:t>32</a:t>
            </a:fld>
            <a:r>
              <a:rPr lang="en-US" altLang="zh-CN" dirty="0"/>
              <a:t>/34</a:t>
            </a:r>
            <a:endParaRPr lang="en-US" dirty="0"/>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矩形 2"/>
          <p:cNvSpPr/>
          <p:nvPr/>
        </p:nvSpPr>
        <p:spPr>
          <a:xfrm>
            <a:off x="0" y="1361440"/>
            <a:ext cx="9144000" cy="2232025"/>
          </a:xfrm>
          <a:prstGeom prst="rect">
            <a:avLst/>
          </a:prstGeom>
          <a:solidFill>
            <a:srgbClr val="0099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2_03"/>
          <p:cNvPicPr>
            <a:picLocks noChangeAspect="1"/>
          </p:cNvPicPr>
          <p:nvPr/>
        </p:nvPicPr>
        <p:blipFill>
          <a:blip r:embed="rId3"/>
          <a:stretch>
            <a:fillRect/>
          </a:stretch>
        </p:blipFill>
        <p:spPr>
          <a:xfrm>
            <a:off x="2028190" y="1599565"/>
            <a:ext cx="5252720" cy="1293495"/>
          </a:xfrm>
          <a:prstGeom prst="rect">
            <a:avLst/>
          </a:prstGeom>
        </p:spPr>
      </p:pic>
      <p:sp>
        <p:nvSpPr>
          <p:cNvPr id="8" name="文本框 7"/>
          <p:cNvSpPr txBox="1"/>
          <p:nvPr/>
        </p:nvSpPr>
        <p:spPr>
          <a:xfrm>
            <a:off x="1875790" y="1892935"/>
            <a:ext cx="5241925" cy="706755"/>
          </a:xfrm>
          <a:prstGeom prst="rect">
            <a:avLst/>
          </a:prstGeom>
          <a:noFill/>
        </p:spPr>
        <p:txBody>
          <a:bodyPr wrap="square" rtlCol="0">
            <a:spAutoFit/>
          </a:bodyPr>
          <a:lstStyle/>
          <a:p>
            <a:pPr lvl="1" algn="ctr" defTabSz="914400"/>
            <a:r>
              <a:rPr lang="zh-CN" altLang="zh-CN" sz="4000" b="1" kern="1400" spc="300">
                <a:solidFill>
                  <a:schemeClr val="bg1"/>
                </a:solidFill>
                <a:uFillTx/>
                <a:latin typeface="微软雅黑" panose="020B0503020204020204" pitchFamily="34" charset="-122"/>
                <a:ea typeface="微软雅黑" panose="020B0503020204020204" pitchFamily="34" charset="-122"/>
                <a:cs typeface="+mj-cs"/>
                <a:sym typeface="Calibri" panose="020F0502020204030204" pitchFamily="34" charset="0"/>
              </a:rPr>
              <a:t>问题及作业</a:t>
            </a:r>
          </a:p>
        </p:txBody>
      </p:sp>
      <p:sp>
        <p:nvSpPr>
          <p:cNvPr id="9" name="文本框 8"/>
          <p:cNvSpPr txBox="1"/>
          <p:nvPr/>
        </p:nvSpPr>
        <p:spPr>
          <a:xfrm>
            <a:off x="2662555" y="2835910"/>
            <a:ext cx="3811905" cy="521970"/>
          </a:xfrm>
          <a:prstGeom prst="rect">
            <a:avLst/>
          </a:prstGeom>
          <a:noFill/>
        </p:spPr>
        <p:txBody>
          <a:bodyPr wrap="square" rtlCol="0">
            <a:spAutoFit/>
          </a:bodyPr>
          <a:lstStyle/>
          <a:p>
            <a:pPr lvl="0" algn="ctr" eaLnBrk="0" fontAlgn="base" hangingPunct="0"/>
            <a:r>
              <a:rPr lang="zh-CN" altLang="en-US" sz="2800" spc="300" dirty="0">
                <a:solidFill>
                  <a:schemeClr val="bg1"/>
                </a:solidFill>
                <a:uFillTx/>
                <a:latin typeface="微软雅黑" panose="020B0503020204020204" pitchFamily="34" charset="-122"/>
                <a:ea typeface="微软雅黑" panose="020B0503020204020204" pitchFamily="34" charset="-122"/>
                <a:cs typeface="+mn-ea"/>
                <a:sym typeface="微软雅黑" panose="020B0503020204020204" pitchFamily="34" charset="-122"/>
              </a:rPr>
              <a:t>集中问题</a:t>
            </a:r>
            <a:r>
              <a:rPr lang="en-US" altLang="zh-CN" sz="2800" spc="300" dirty="0">
                <a:solidFill>
                  <a:schemeClr val="bg1"/>
                </a:solidFill>
                <a:uFillTx/>
                <a:latin typeface="微软雅黑" panose="020B0503020204020204" pitchFamily="34" charset="-122"/>
                <a:ea typeface="微软雅黑" panose="020B0503020204020204" pitchFamily="34" charset="-122"/>
                <a:cs typeface="+mn-ea"/>
                <a:sym typeface="微软雅黑" panose="020B0503020204020204" pitchFamily="34" charset="-122"/>
              </a:rPr>
              <a:t>&amp;</a:t>
            </a:r>
            <a:r>
              <a:rPr lang="zh-CN" altLang="en-US" sz="2800" spc="300" dirty="0">
                <a:solidFill>
                  <a:schemeClr val="bg1"/>
                </a:solidFill>
                <a:uFillTx/>
                <a:latin typeface="微软雅黑" panose="020B0503020204020204" pitchFamily="34" charset="-122"/>
                <a:ea typeface="微软雅黑" panose="020B0503020204020204" pitchFamily="34" charset="-122"/>
                <a:cs typeface="+mn-ea"/>
                <a:sym typeface="微软雅黑" panose="020B0503020204020204" pitchFamily="34" charset="-122"/>
              </a:rPr>
              <a:t>课后作业</a:t>
            </a:r>
          </a:p>
        </p:txBody>
      </p:sp>
      <p:sp>
        <p:nvSpPr>
          <p:cNvPr id="5" name="灯片编号占位符 4"/>
          <p:cNvSpPr>
            <a:spLocks noGrp="1"/>
          </p:cNvSpPr>
          <p:nvPr>
            <p:ph type="sldNum" sz="quarter" idx="11"/>
          </p:nvPr>
        </p:nvSpPr>
        <p:spPr/>
        <p:txBody>
          <a:bodyPr/>
          <a:lstStyle/>
          <a:p>
            <a:fld id="{0C913308-F349-4B6D-A68A-DD1791B4A57B}" type="slidenum">
              <a:rPr lang="zh-CN" altLang="en-US" smtClean="0"/>
              <a:t>33</a:t>
            </a:fld>
            <a:r>
              <a:rPr lang="en-US" altLang="zh-CN" dirty="0"/>
              <a:t>/34</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4112" y="1125980"/>
            <a:ext cx="2280301" cy="2247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4"/>
          <p:cNvSpPr txBox="1">
            <a:spLocks noChangeArrowheads="1"/>
          </p:cNvSpPr>
          <p:nvPr/>
        </p:nvSpPr>
        <p:spPr bwMode="auto">
          <a:xfrm>
            <a:off x="1948114" y="3397423"/>
            <a:ext cx="244475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rgbClr val="A0C101"/>
                </a:solidFill>
                <a:latin typeface="微软雅黑" panose="020B0503020204020204" pitchFamily="34" charset="-122"/>
                <a:ea typeface="微软雅黑" panose="020B0503020204020204" pitchFamily="34" charset="-122"/>
              </a:rPr>
              <a:t>扫一扫 关注课工场</a:t>
            </a:r>
          </a:p>
        </p:txBody>
      </p:sp>
      <p:sp>
        <p:nvSpPr>
          <p:cNvPr id="10" name="文本框 5"/>
          <p:cNvSpPr txBox="1">
            <a:spLocks noChangeArrowheads="1"/>
          </p:cNvSpPr>
          <p:nvPr/>
        </p:nvSpPr>
        <p:spPr bwMode="auto">
          <a:xfrm>
            <a:off x="4825510" y="3397422"/>
            <a:ext cx="2443163"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rgbClr val="A0C101"/>
                </a:solidFill>
                <a:latin typeface="微软雅黑" panose="020B0503020204020204" pitchFamily="34" charset="-122"/>
                <a:ea typeface="微软雅黑" panose="020B0503020204020204" pitchFamily="34" charset="-122"/>
              </a:rPr>
              <a:t>扫一扫 下载</a:t>
            </a:r>
            <a:r>
              <a:rPr lang="en-US" altLang="zh-CN" sz="2000" b="1" dirty="0">
                <a:solidFill>
                  <a:srgbClr val="A0C101"/>
                </a:solidFill>
                <a:latin typeface="微软雅黑" panose="020B0503020204020204" pitchFamily="34" charset="-122"/>
                <a:ea typeface="微软雅黑" panose="020B0503020204020204" pitchFamily="34" charset="-122"/>
              </a:rPr>
              <a:t>APP</a:t>
            </a:r>
          </a:p>
        </p:txBody>
      </p:sp>
      <p:pic>
        <p:nvPicPr>
          <p:cNvPr id="11" name="图片 2" descr="微信图片_201901251549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1125979"/>
            <a:ext cx="2247632" cy="2247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noChangeArrowheads="1"/>
          </p:cNvSpPr>
          <p:nvPr>
            <p:ph type="title"/>
          </p:nvPr>
        </p:nvSpPr>
        <p:spPr/>
        <p:txBody>
          <a:bodyPr/>
          <a:lstStyle/>
          <a:p>
            <a:r>
              <a:rPr lang="en-US" altLang="zh-CN"/>
              <a:t>HTML5</a:t>
            </a:r>
            <a:r>
              <a:rPr lang="zh-CN" altLang="en-US"/>
              <a:t>应用场景</a:t>
            </a:r>
          </a:p>
        </p:txBody>
      </p:sp>
      <p:sp>
        <p:nvSpPr>
          <p:cNvPr id="7171" name="内容占位符 2"/>
          <p:cNvSpPr>
            <a:spLocks noGrp="1" noChangeArrowheads="1"/>
          </p:cNvSpPr>
          <p:nvPr>
            <p:ph idx="1"/>
          </p:nvPr>
        </p:nvSpPr>
        <p:spPr/>
        <p:txBody>
          <a:bodyPr/>
          <a:lstStyle/>
          <a:p>
            <a:r>
              <a:rPr lang="zh-CN" altLang="en-US"/>
              <a:t>酷炫网站制作</a:t>
            </a:r>
          </a:p>
          <a:p>
            <a:r>
              <a:rPr lang="zh-CN" altLang="en-US"/>
              <a:t>游戏开发</a:t>
            </a:r>
          </a:p>
          <a:p>
            <a:r>
              <a:rPr lang="zh-CN" altLang="en-US"/>
              <a:t>移动开发</a:t>
            </a:r>
          </a:p>
          <a:p>
            <a:r>
              <a:rPr lang="zh-CN" altLang="en-US"/>
              <a:t>应用开发</a:t>
            </a:r>
          </a:p>
          <a:p>
            <a:endParaRPr lang="zh-CN" altLang="en-US"/>
          </a:p>
          <a:p>
            <a:pPr lvl="1"/>
            <a:endParaRPr lang="zh-CN" altLang="en-US"/>
          </a:p>
          <a:p>
            <a:pPr lvl="1"/>
            <a:endParaRPr lang="zh-CN" altLang="en-US"/>
          </a:p>
        </p:txBody>
      </p:sp>
      <p:pic>
        <p:nvPicPr>
          <p:cNvPr id="6" name="图片 5" descr="b"/>
          <p:cNvPicPr>
            <a:picLocks noChangeAspect="1"/>
          </p:cNvPicPr>
          <p:nvPr/>
        </p:nvPicPr>
        <p:blipFill>
          <a:blip r:embed="rId3"/>
          <a:stretch>
            <a:fillRect/>
          </a:stretch>
        </p:blipFill>
        <p:spPr>
          <a:xfrm>
            <a:off x="3472815" y="1131570"/>
            <a:ext cx="3563620" cy="1708150"/>
          </a:xfrm>
          <a:prstGeom prst="rect">
            <a:avLst/>
          </a:prstGeom>
          <a:ln>
            <a:solidFill>
              <a:schemeClr val="tx1"/>
            </a:solidFill>
          </a:ln>
        </p:spPr>
      </p:pic>
      <p:pic>
        <p:nvPicPr>
          <p:cNvPr id="9" name="内容占位符 8"/>
          <p:cNvPicPr>
            <a:picLocks noChangeAspect="1"/>
          </p:cNvPicPr>
          <p:nvPr/>
        </p:nvPicPr>
        <p:blipFill>
          <a:blip r:embed="rId4"/>
          <a:stretch>
            <a:fillRect/>
          </a:stretch>
        </p:blipFill>
        <p:spPr>
          <a:xfrm>
            <a:off x="3472815" y="803116"/>
            <a:ext cx="2743200" cy="2036445"/>
          </a:xfrm>
          <a:prstGeom prst="rect">
            <a:avLst/>
          </a:prstGeom>
          <a:noFill/>
          <a:ln w="9525">
            <a:noFill/>
          </a:ln>
        </p:spPr>
      </p:pic>
      <p:pic>
        <p:nvPicPr>
          <p:cNvPr id="2" name="图片 1" descr="1633448b4463177494"/>
          <p:cNvPicPr>
            <a:picLocks noChangeAspect="1"/>
          </p:cNvPicPr>
          <p:nvPr/>
        </p:nvPicPr>
        <p:blipFill>
          <a:blip r:embed="rId5"/>
          <a:stretch>
            <a:fillRect/>
          </a:stretch>
        </p:blipFill>
        <p:spPr>
          <a:xfrm>
            <a:off x="3472815" y="3042285"/>
            <a:ext cx="2743200" cy="1543050"/>
          </a:xfrm>
          <a:prstGeom prst="rect">
            <a:avLst/>
          </a:prstGeom>
        </p:spPr>
      </p:pic>
      <p:pic>
        <p:nvPicPr>
          <p:cNvPr id="3" name="图片 2" descr="微信图片_20180403152205"/>
          <p:cNvPicPr>
            <a:picLocks noChangeAspect="1"/>
          </p:cNvPicPr>
          <p:nvPr/>
        </p:nvPicPr>
        <p:blipFill>
          <a:blip r:embed="rId6"/>
          <a:stretch>
            <a:fillRect/>
          </a:stretch>
        </p:blipFill>
        <p:spPr>
          <a:xfrm>
            <a:off x="5688489" y="1098709"/>
            <a:ext cx="1935480" cy="3441859"/>
          </a:xfrm>
          <a:prstGeom prst="rect">
            <a:avLst/>
          </a:prstGeom>
          <a:ln>
            <a:solidFill>
              <a:schemeClr val="bg1">
                <a:lumMod val="85000"/>
              </a:schemeClr>
            </a:solidFill>
          </a:ln>
        </p:spPr>
      </p:pic>
      <p:pic>
        <p:nvPicPr>
          <p:cNvPr id="5" name="图片 4" descr="微信图片_20180403152444"/>
          <p:cNvPicPr>
            <a:picLocks noChangeAspect="1"/>
          </p:cNvPicPr>
          <p:nvPr/>
        </p:nvPicPr>
        <p:blipFill>
          <a:blip r:embed="rId7"/>
          <a:stretch>
            <a:fillRect/>
          </a:stretch>
        </p:blipFill>
        <p:spPr>
          <a:xfrm>
            <a:off x="3448368" y="1094740"/>
            <a:ext cx="1937385" cy="3445193"/>
          </a:xfrm>
          <a:prstGeom prst="rect">
            <a:avLst/>
          </a:prstGeom>
          <a:ln>
            <a:solidFill>
              <a:schemeClr val="bg1">
                <a:lumMod val="85000"/>
              </a:schemeClr>
            </a:solidFill>
          </a:ln>
        </p:spPr>
      </p:pic>
      <p:pic>
        <p:nvPicPr>
          <p:cNvPr id="8" name="图片 7"/>
          <p:cNvPicPr>
            <a:picLocks noChangeAspect="1"/>
          </p:cNvPicPr>
          <p:nvPr/>
        </p:nvPicPr>
        <p:blipFill>
          <a:blip r:embed="rId8"/>
          <a:stretch>
            <a:fillRect/>
          </a:stretch>
        </p:blipFill>
        <p:spPr>
          <a:xfrm>
            <a:off x="3407728" y="1277938"/>
            <a:ext cx="5032534" cy="2867501"/>
          </a:xfrm>
          <a:prstGeom prst="rect">
            <a:avLst/>
          </a:prstGeom>
        </p:spPr>
      </p:pic>
      <p:sp>
        <p:nvSpPr>
          <p:cNvPr id="10" name="灯片编号占位符 9"/>
          <p:cNvSpPr>
            <a:spLocks noGrp="1"/>
          </p:cNvSpPr>
          <p:nvPr>
            <p:ph type="sldNum" sz="quarter" idx="11"/>
          </p:nvPr>
        </p:nvSpPr>
        <p:spPr/>
        <p:txBody>
          <a:bodyPr/>
          <a:lstStyle/>
          <a:p>
            <a:fld id="{0C913308-F349-4B6D-A68A-DD1791B4A57B}" type="slidenum">
              <a:rPr lang="zh-CN" altLang="en-US" smtClean="0"/>
              <a:t>4</a:t>
            </a:fld>
            <a:r>
              <a:rPr lang="en-US" altLang="zh-CN" dirty="0"/>
              <a:t>/34</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171">
                                            <p:txEl>
                                              <p:pRg st="1" end="1"/>
                                            </p:txEl>
                                          </p:spTgt>
                                        </p:tgtEl>
                                        <p:attrNameLst>
                                          <p:attrName>style.visibility</p:attrName>
                                        </p:attrNameLst>
                                      </p:cBhvr>
                                      <p:to>
                                        <p:strVal val="visible"/>
                                      </p:to>
                                    </p:set>
                                    <p:animEffect transition="in" filter="wipe(left)">
                                      <p:cBhvr>
                                        <p:cTn id="11" dur="500"/>
                                        <p:tgtEl>
                                          <p:spTgt spid="7171">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xit" presetSubtype="8" fill="hold" nodeType="clickEffect">
                                  <p:stCondLst>
                                    <p:cond delay="0"/>
                                  </p:stCondLst>
                                  <p:childTnLst>
                                    <p:animEffect transition="out" filter="wipe(left)">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22" presetClass="exit" presetSubtype="8" fill="hold" nodeType="withEffect">
                                  <p:stCondLst>
                                    <p:cond delay="0"/>
                                  </p:stCondLst>
                                  <p:childTnLst>
                                    <p:animEffect transition="out" filter="wipe(left)">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7171">
                                            <p:txEl>
                                              <p:pRg st="2" end="2"/>
                                            </p:txEl>
                                          </p:spTgt>
                                        </p:tgtEl>
                                        <p:attrNameLst>
                                          <p:attrName>style.visibility</p:attrName>
                                        </p:attrNameLst>
                                      </p:cBhvr>
                                      <p:to>
                                        <p:strVal val="visible"/>
                                      </p:to>
                                    </p:set>
                                    <p:animEffect transition="in" filter="wipe(left)">
                                      <p:cBhvr>
                                        <p:cTn id="31" dur="500"/>
                                        <p:tgtEl>
                                          <p:spTgt spid="7171">
                                            <p:txEl>
                                              <p:pRg st="2" end="2"/>
                                            </p:txEl>
                                          </p:spTgt>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par>
                          <p:cTn id="36" fill="hold">
                            <p:stCondLst>
                              <p:cond delay="1500"/>
                            </p:stCondLst>
                            <p:childTnLst>
                              <p:par>
                                <p:cTn id="37" presetID="22" presetClass="entr" presetSubtype="8"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xit" presetSubtype="8" fill="hold" nodeType="clickEffect">
                                  <p:stCondLst>
                                    <p:cond delay="0"/>
                                  </p:stCondLst>
                                  <p:childTnLst>
                                    <p:animEffect transition="out" filter="wipe(left)">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par>
                                <p:cTn id="45" presetID="22" presetClass="exit" presetSubtype="8" fill="hold" nodeType="withEffect">
                                  <p:stCondLst>
                                    <p:cond delay="0"/>
                                  </p:stCondLst>
                                  <p:childTnLst>
                                    <p:animEffect transition="out" filter="wipe(left)">
                                      <p:cBhvr>
                                        <p:cTn id="46" dur="500"/>
                                        <p:tgtEl>
                                          <p:spTgt spid="3"/>
                                        </p:tgtEl>
                                      </p:cBhvr>
                                    </p:animEffect>
                                    <p:set>
                                      <p:cBhvr>
                                        <p:cTn id="47" dur="1" fill="hold">
                                          <p:stCondLst>
                                            <p:cond delay="499"/>
                                          </p:stCondLst>
                                        </p:cTn>
                                        <p:tgtEl>
                                          <p:spTgt spid="3"/>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7171">
                                            <p:txEl>
                                              <p:pRg st="3" end="3"/>
                                            </p:txEl>
                                          </p:spTgt>
                                        </p:tgtEl>
                                        <p:attrNameLst>
                                          <p:attrName>style.visibility</p:attrName>
                                        </p:attrNameLst>
                                      </p:cBhvr>
                                      <p:to>
                                        <p:strVal val="visible"/>
                                      </p:to>
                                    </p:set>
                                    <p:animEffect transition="in" filter="wipe(left)">
                                      <p:cBhvr>
                                        <p:cTn id="51" dur="500"/>
                                        <p:tgtEl>
                                          <p:spTgt spid="7171">
                                            <p:txEl>
                                              <p:pRg st="3" end="3"/>
                                            </p:txEl>
                                          </p:spTgt>
                                        </p:tgtEl>
                                      </p:cBhvr>
                                    </p:animEffect>
                                  </p:childTnLst>
                                </p:cTn>
                              </p:par>
                            </p:childTnLst>
                          </p:cTn>
                        </p:par>
                        <p:par>
                          <p:cTn id="52" fill="hold">
                            <p:stCondLst>
                              <p:cond delay="1000"/>
                            </p:stCondLst>
                            <p:childTnLst>
                              <p:par>
                                <p:cTn id="53" presetID="22" presetClass="entr" presetSubtype="8" fill="hold" nodeType="after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wipe(left)">
                                      <p:cBhvr>
                                        <p:cTn id="5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noChangeArrowheads="1"/>
          </p:cNvSpPr>
          <p:nvPr>
            <p:ph type="title"/>
          </p:nvPr>
        </p:nvSpPr>
        <p:spPr/>
        <p:txBody>
          <a:bodyPr/>
          <a:lstStyle/>
          <a:p>
            <a:r>
              <a:rPr lang="zh-CN" altLang="en-US"/>
              <a:t>什么是</a:t>
            </a:r>
            <a:r>
              <a:rPr lang="en-US" altLang="zh-CN"/>
              <a:t>HTML5</a:t>
            </a:r>
          </a:p>
        </p:txBody>
      </p:sp>
      <p:sp>
        <p:nvSpPr>
          <p:cNvPr id="7171" name="内容占位符 2"/>
          <p:cNvSpPr>
            <a:spLocks noGrp="1" noChangeArrowheads="1"/>
          </p:cNvSpPr>
          <p:nvPr>
            <p:ph idx="1"/>
          </p:nvPr>
        </p:nvSpPr>
        <p:spPr/>
        <p:txBody>
          <a:bodyPr/>
          <a:lstStyle/>
          <a:p>
            <a:r>
              <a:rPr lang="zh-CN" altLang="en-US"/>
              <a:t>HTML5是用于取代</a:t>
            </a:r>
            <a:r>
              <a:rPr lang="en-US" altLang="zh-CN"/>
              <a:t>HTML</a:t>
            </a:r>
            <a:r>
              <a:rPr lang="zh-CN" altLang="en-US"/>
              <a:t>和</a:t>
            </a:r>
            <a:r>
              <a:rPr lang="en-US" altLang="zh-CN"/>
              <a:t>XHTML</a:t>
            </a:r>
            <a:r>
              <a:rPr lang="zh-CN" altLang="en-US"/>
              <a:t>的标准版本</a:t>
            </a:r>
          </a:p>
          <a:p>
            <a:r>
              <a:rPr lang="zh-CN" altLang="en-US"/>
              <a:t>新特性</a:t>
            </a:r>
          </a:p>
          <a:p>
            <a:pPr lvl="1"/>
            <a:r>
              <a:rPr lang="zh-CN" altLang="en-US"/>
              <a:t>新的语义化标签，比如 header、footer、nav</a:t>
            </a:r>
          </a:p>
          <a:p>
            <a:pPr lvl="1"/>
            <a:r>
              <a:rPr lang="zh-CN" altLang="en-US"/>
              <a:t>新的表单控件，比如 email、url、search</a:t>
            </a:r>
          </a:p>
          <a:p>
            <a:pPr lvl="1"/>
            <a:r>
              <a:rPr lang="zh-CN" altLang="en-US"/>
              <a:t>用于绘画的 canvas 元素</a:t>
            </a:r>
          </a:p>
          <a:p>
            <a:pPr lvl="1"/>
            <a:r>
              <a:rPr lang="zh-CN" altLang="en-US"/>
              <a:t>用于媒介回放的 video 和 audio 元素</a:t>
            </a:r>
          </a:p>
          <a:p>
            <a:pPr lvl="1"/>
            <a:endParaRPr lang="zh-CN" altLang="en-US"/>
          </a:p>
          <a:p>
            <a:pPr lvl="1"/>
            <a:endParaRPr lang="zh-CN" altLang="en-US"/>
          </a:p>
        </p:txBody>
      </p:sp>
      <p:sp>
        <p:nvSpPr>
          <p:cNvPr id="3" name="灯片编号占位符 2"/>
          <p:cNvSpPr>
            <a:spLocks noGrp="1"/>
          </p:cNvSpPr>
          <p:nvPr>
            <p:ph type="sldNum" sz="quarter" idx="11"/>
          </p:nvPr>
        </p:nvSpPr>
        <p:spPr/>
        <p:txBody>
          <a:bodyPr/>
          <a:lstStyle/>
          <a:p>
            <a:fld id="{0C913308-F349-4B6D-A68A-DD1791B4A57B}" type="slidenum">
              <a:rPr lang="zh-CN" altLang="en-US" smtClean="0"/>
              <a:t>5</a:t>
            </a:fld>
            <a:r>
              <a:rPr lang="en-US" altLang="zh-CN" dirty="0"/>
              <a:t>/34</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noChangeArrowheads="1"/>
          </p:cNvSpPr>
          <p:nvPr>
            <p:ph type="title"/>
          </p:nvPr>
        </p:nvSpPr>
        <p:spPr/>
        <p:txBody>
          <a:bodyPr/>
          <a:lstStyle/>
          <a:p>
            <a:r>
              <a:rPr lang="zh-CN" altLang="en-US"/>
              <a:t>分析页面布局</a:t>
            </a:r>
            <a:r>
              <a:rPr lang="en-US" altLang="zh-CN"/>
              <a:t>3-1</a:t>
            </a:r>
          </a:p>
        </p:txBody>
      </p:sp>
      <p:sp>
        <p:nvSpPr>
          <p:cNvPr id="7171" name="内容占位符 2"/>
          <p:cNvSpPr>
            <a:spLocks noGrp="1" noChangeArrowheads="1"/>
          </p:cNvSpPr>
          <p:nvPr>
            <p:ph idx="1"/>
          </p:nvPr>
        </p:nvSpPr>
        <p:spPr/>
        <p:txBody>
          <a:bodyPr/>
          <a:lstStyle/>
          <a:p>
            <a:endParaRPr lang="zh-CN" altLang="en-US"/>
          </a:p>
          <a:p>
            <a:endParaRPr lang="zh-CN" altLang="en-US"/>
          </a:p>
          <a:p>
            <a:pPr lvl="1"/>
            <a:endParaRPr lang="zh-CN" altLang="en-US"/>
          </a:p>
          <a:p>
            <a:pPr lvl="1"/>
            <a:endParaRPr lang="zh-CN" altLang="en-US"/>
          </a:p>
        </p:txBody>
      </p:sp>
      <p:pic>
        <p:nvPicPr>
          <p:cNvPr id="2" name="图片 1" descr="QQ截图20170525143709"/>
          <p:cNvPicPr>
            <a:picLocks noChangeAspect="1"/>
          </p:cNvPicPr>
          <p:nvPr/>
        </p:nvPicPr>
        <p:blipFill>
          <a:blip r:embed="rId3"/>
          <a:stretch>
            <a:fillRect/>
          </a:stretch>
        </p:blipFill>
        <p:spPr>
          <a:xfrm>
            <a:off x="721043" y="854393"/>
            <a:ext cx="3399473" cy="3740468"/>
          </a:xfrm>
          <a:prstGeom prst="rect">
            <a:avLst/>
          </a:prstGeom>
        </p:spPr>
      </p:pic>
      <p:pic>
        <p:nvPicPr>
          <p:cNvPr id="5" name="图片 4" descr="QQ截图20170525153455"/>
          <p:cNvPicPr>
            <a:picLocks noChangeAspect="1"/>
          </p:cNvPicPr>
          <p:nvPr/>
        </p:nvPicPr>
        <p:blipFill>
          <a:blip r:embed="rId4"/>
          <a:stretch>
            <a:fillRect/>
          </a:stretch>
        </p:blipFill>
        <p:spPr>
          <a:xfrm>
            <a:off x="4430078" y="925354"/>
            <a:ext cx="3888105" cy="3599021"/>
          </a:xfrm>
          <a:prstGeom prst="rect">
            <a:avLst/>
          </a:prstGeom>
        </p:spPr>
      </p:pic>
      <p:grpSp>
        <p:nvGrpSpPr>
          <p:cNvPr id="10" name="组合 9"/>
          <p:cNvGrpSpPr/>
          <p:nvPr/>
        </p:nvGrpSpPr>
        <p:grpSpPr>
          <a:xfrm>
            <a:off x="2482215" y="4599940"/>
            <a:ext cx="4497705" cy="427990"/>
            <a:chOff x="1403648" y="3795886"/>
            <a:chExt cx="5714808" cy="321469"/>
          </a:xfrm>
        </p:grpSpPr>
        <p:sp>
          <p:nvSpPr>
            <p:cNvPr id="11" name="圆角矩形 10"/>
            <p:cNvSpPr/>
            <p:nvPr/>
          </p:nvSpPr>
          <p:spPr bwMode="auto">
            <a:xfrm>
              <a:off x="1403648" y="3795886"/>
              <a:ext cx="500044" cy="321469"/>
            </a:xfrm>
            <a:prstGeom prst="roundRect">
              <a:avLst/>
            </a:prstGeom>
            <a:solidFill>
              <a:srgbClr val="00B0F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2" name="圆角矩形 11"/>
            <p:cNvSpPr/>
            <p:nvPr/>
          </p:nvSpPr>
          <p:spPr bwMode="auto">
            <a:xfrm>
              <a:off x="1975126" y="3795886"/>
              <a:ext cx="5143330" cy="321469"/>
            </a:xfrm>
            <a:prstGeom prst="roundRect">
              <a:avLst/>
            </a:prstGeom>
            <a:solidFill>
              <a:srgbClr val="00B0F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3" name="Picture 8" descr="说话气泡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648" y="3827363"/>
              <a:ext cx="571479" cy="256555"/>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bwMode="auto">
            <a:xfrm>
              <a:off x="2243563" y="3829273"/>
              <a:ext cx="4874893" cy="253264"/>
            </a:xfrm>
            <a:prstGeom prst="rect">
              <a:avLst/>
            </a:prstGeom>
            <a:noFill/>
            <a:effectLst/>
          </p:spPr>
          <p:txBody>
            <a:bodyPr wrap="square">
              <a:spAutoFit/>
            </a:bodyPr>
            <a:lstStyle/>
            <a:p>
              <a:pPr algn="ctr">
                <a:defRPr/>
              </a:pPr>
              <a:r>
                <a:rPr lang="zh-CN" altLang="en-US" sz="1600" b="1" noProof="1">
                  <a:solidFill>
                    <a:srgbClr val="FFFFFF"/>
                  </a:solidFill>
                  <a:latin typeface="黑体" panose="02010609060101010101" pitchFamily="49" charset="-122"/>
                  <a:ea typeface="黑体" panose="02010609060101010101" pitchFamily="49" charset="-122"/>
                  <a:cs typeface="+mn-ea"/>
                </a:rPr>
                <a:t>演示示</a:t>
              </a:r>
              <a:r>
                <a:rPr lang="zh-CN" altLang="en-US" sz="1600" b="1" noProof="1">
                  <a:solidFill>
                    <a:schemeClr val="bg1"/>
                  </a:solidFill>
                  <a:latin typeface="黑体" panose="02010609060101010101" pitchFamily="49" charset="-122"/>
                  <a:ea typeface="黑体" panose="02010609060101010101" pitchFamily="49" charset="-122"/>
                  <a:cs typeface="+mn-ea"/>
                </a:rPr>
                <a:t>例</a:t>
              </a:r>
              <a:r>
                <a:rPr lang="en-US" altLang="zh-CN" sz="1600" b="1" noProof="1">
                  <a:solidFill>
                    <a:schemeClr val="bg1"/>
                  </a:solidFill>
                  <a:latin typeface="黑体" panose="02010609060101010101" pitchFamily="49" charset="-122"/>
                  <a:ea typeface="黑体" panose="02010609060101010101" pitchFamily="49" charset="-122"/>
                  <a:cs typeface="+mn-ea"/>
                </a:rPr>
                <a:t>01</a:t>
              </a:r>
              <a:r>
                <a:rPr lang="zh-CN" altLang="en-US" sz="1600" b="1" noProof="1">
                  <a:solidFill>
                    <a:schemeClr val="bg1"/>
                  </a:solidFill>
                  <a:latin typeface="黑体" panose="02010609060101010101" pitchFamily="49" charset="-122"/>
                  <a:ea typeface="黑体" panose="02010609060101010101" pitchFamily="49" charset="-122"/>
                  <a:cs typeface="+mn-ea"/>
                </a:rPr>
                <a:t>：分析页面布局</a:t>
              </a:r>
              <a:endParaRPr lang="zh-CN" altLang="en-US" sz="1600" b="1" spc="300" dirty="0">
                <a:solidFill>
                  <a:schemeClr val="bg1"/>
                </a:solidFill>
                <a:latin typeface="微软雅黑" panose="020B0503020204020204" pitchFamily="34" charset="-122"/>
                <a:ea typeface="微软雅黑" panose="020B0503020204020204" pitchFamily="34" charset="-122"/>
                <a:sym typeface="+mn-ea"/>
              </a:endParaRPr>
            </a:p>
          </p:txBody>
        </p:sp>
      </p:grpSp>
      <p:sp>
        <p:nvSpPr>
          <p:cNvPr id="4" name="灯片编号占位符 3"/>
          <p:cNvSpPr>
            <a:spLocks noGrp="1"/>
          </p:cNvSpPr>
          <p:nvPr>
            <p:ph type="sldNum" sz="quarter" idx="11"/>
          </p:nvPr>
        </p:nvSpPr>
        <p:spPr/>
        <p:txBody>
          <a:bodyPr/>
          <a:lstStyle/>
          <a:p>
            <a:fld id="{0C913308-F349-4B6D-A68A-DD1791B4A57B}" type="slidenum">
              <a:rPr lang="zh-CN" altLang="en-US" smtClean="0"/>
              <a:t>6</a:t>
            </a:fld>
            <a:r>
              <a:rPr lang="en-US" altLang="zh-CN" dirty="0"/>
              <a:t>/34</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775">
                <a:sym typeface="+mn-ea"/>
              </a:rPr>
              <a:t>分析页面布局</a:t>
            </a:r>
            <a:r>
              <a:rPr lang="en-US" altLang="zh-CN" sz="2775">
                <a:sym typeface="+mn-ea"/>
              </a:rPr>
              <a:t>3-2</a:t>
            </a:r>
            <a:endParaRPr lang="zh-CN" altLang="en-US"/>
          </a:p>
        </p:txBody>
      </p:sp>
      <p:sp>
        <p:nvSpPr>
          <p:cNvPr id="3" name="内容占位符 2"/>
          <p:cNvSpPr>
            <a:spLocks noGrp="1"/>
          </p:cNvSpPr>
          <p:nvPr>
            <p:ph idx="1"/>
          </p:nvPr>
        </p:nvSpPr>
        <p:spPr/>
        <p:txBody>
          <a:bodyPr/>
          <a:lstStyle/>
          <a:p>
            <a:r>
              <a:rPr lang="zh-CN" altLang="en-US"/>
              <a:t>不利于网站对访客的易用性</a:t>
            </a:r>
          </a:p>
          <a:p>
            <a:r>
              <a:rPr lang="zh-CN" altLang="en-US"/>
              <a:t>不利于搜索引擎或者爬虫软件建立索引</a:t>
            </a:r>
          </a:p>
          <a:p>
            <a:r>
              <a:rPr lang="zh-CN" altLang="en-US"/>
              <a:t>不便于后期的代码维护</a:t>
            </a:r>
          </a:p>
          <a:p>
            <a:endParaRPr lang="zh-CN" altLang="en-US"/>
          </a:p>
        </p:txBody>
      </p:sp>
      <p:sp>
        <p:nvSpPr>
          <p:cNvPr id="5" name="灯片编号占位符 4"/>
          <p:cNvSpPr>
            <a:spLocks noGrp="1"/>
          </p:cNvSpPr>
          <p:nvPr>
            <p:ph type="sldNum" sz="quarter" idx="11"/>
          </p:nvPr>
        </p:nvSpPr>
        <p:spPr/>
        <p:txBody>
          <a:bodyPr/>
          <a:lstStyle/>
          <a:p>
            <a:fld id="{0C913308-F349-4B6D-A68A-DD1791B4A57B}" type="slidenum">
              <a:rPr lang="zh-CN" altLang="en-US" smtClean="0"/>
              <a:t>7</a:t>
            </a:fld>
            <a:r>
              <a:rPr lang="en-US" altLang="zh-CN" dirty="0"/>
              <a:t>/34</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775">
                <a:sym typeface="+mn-ea"/>
              </a:rPr>
              <a:t>分析页面布局</a:t>
            </a:r>
            <a:r>
              <a:rPr lang="en-US" altLang="zh-CN" sz="2775">
                <a:sym typeface="+mn-ea"/>
              </a:rPr>
              <a:t>3-</a:t>
            </a:r>
            <a:r>
              <a:rPr lang="en-US" sz="2775">
                <a:sym typeface="+mn-ea"/>
              </a:rPr>
              <a:t>3</a:t>
            </a:r>
            <a:endParaRPr lang="en-US"/>
          </a:p>
        </p:txBody>
      </p:sp>
      <p:sp>
        <p:nvSpPr>
          <p:cNvPr id="3" name="内容占位符 2"/>
          <p:cNvSpPr>
            <a:spLocks noGrp="1"/>
          </p:cNvSpPr>
          <p:nvPr>
            <p:ph idx="1"/>
          </p:nvPr>
        </p:nvSpPr>
        <p:spPr/>
        <p:txBody>
          <a:bodyPr/>
          <a:lstStyle/>
          <a:p>
            <a:r>
              <a:rPr lang="zh-CN" altLang="en-US"/>
              <a:t>通过上述结论，使用什么方式能够解决那些问题呢？</a:t>
            </a:r>
          </a:p>
          <a:p>
            <a:pPr lvl="1"/>
            <a:r>
              <a:rPr lang="en-US" altLang="zh-CN" sz="2220">
                <a:solidFill>
                  <a:schemeClr val="tx1"/>
                </a:solidFill>
                <a:sym typeface="+mn-ea"/>
              </a:rPr>
              <a:t>HTML5</a:t>
            </a:r>
            <a:r>
              <a:rPr lang="zh-CN" altLang="en-US" sz="2220">
                <a:solidFill>
                  <a:schemeClr val="tx1"/>
                </a:solidFill>
                <a:sym typeface="+mn-ea"/>
              </a:rPr>
              <a:t>新增结构元素</a:t>
            </a:r>
            <a:endParaRPr lang="zh-CN" altLang="en-US" sz="2220">
              <a:sym typeface="+mn-ea"/>
            </a:endParaRPr>
          </a:p>
          <a:p>
            <a:pPr lvl="1"/>
            <a:r>
              <a:rPr lang="en-US" altLang="zh-CN" sz="2220">
                <a:sym typeface="+mn-ea"/>
              </a:rPr>
              <a:t>HTML5</a:t>
            </a:r>
            <a:r>
              <a:rPr lang="zh-CN" altLang="en-US" sz="2220">
                <a:sym typeface="+mn-ea"/>
              </a:rPr>
              <a:t>新增网页元素</a:t>
            </a:r>
            <a:endParaRPr lang="zh-CN" altLang="en-US"/>
          </a:p>
          <a:p>
            <a:endParaRPr lang="zh-CN" altLang="en-US"/>
          </a:p>
        </p:txBody>
      </p:sp>
      <p:sp>
        <p:nvSpPr>
          <p:cNvPr id="5" name="灯片编号占位符 4"/>
          <p:cNvSpPr>
            <a:spLocks noGrp="1"/>
          </p:cNvSpPr>
          <p:nvPr>
            <p:ph type="sldNum" sz="quarter" idx="11"/>
          </p:nvPr>
        </p:nvSpPr>
        <p:spPr/>
        <p:txBody>
          <a:bodyPr/>
          <a:lstStyle/>
          <a:p>
            <a:fld id="{0C913308-F349-4B6D-A68A-DD1791B4A57B}" type="slidenum">
              <a:rPr lang="zh-CN" altLang="en-US" smtClean="0"/>
              <a:t>8</a:t>
            </a:fld>
            <a:r>
              <a:rPr lang="en-US" altLang="zh-CN" dirty="0"/>
              <a:t>/34</a:t>
            </a:r>
            <a:endParaRPr lang="en-US" dirty="0"/>
          </a:p>
        </p:txBody>
      </p:sp>
      <p:grpSp>
        <p:nvGrpSpPr>
          <p:cNvPr id="7" name="组合 6"/>
          <p:cNvGrpSpPr/>
          <p:nvPr/>
        </p:nvGrpSpPr>
        <p:grpSpPr>
          <a:xfrm>
            <a:off x="305435" y="792480"/>
            <a:ext cx="483235" cy="678815"/>
            <a:chOff x="1498" y="2491"/>
            <a:chExt cx="761" cy="1069"/>
          </a:xfrm>
        </p:grpSpPr>
        <p:sp>
          <p:nvSpPr>
            <p:cNvPr id="30" name="TextBox 65"/>
            <p:cNvSpPr txBox="1"/>
            <p:nvPr/>
          </p:nvSpPr>
          <p:spPr>
            <a:xfrm>
              <a:off x="1498" y="3174"/>
              <a:ext cx="688" cy="386"/>
            </a:xfrm>
            <a:prstGeom prst="rect">
              <a:avLst/>
            </a:prstGeom>
            <a:noFill/>
            <a:effectLst/>
          </p:spPr>
          <p:txBody>
            <a:bodyPr wrap="none" rtlCol="0">
              <a:spAutoFit/>
            </a:bodyPr>
            <a:lstStyle/>
            <a:p>
              <a:pPr algn="ctr"/>
              <a:r>
                <a:rPr lang="zh-CN" altLang="en-US" sz="1000" b="1" dirty="0">
                  <a:solidFill>
                    <a:srgbClr val="0099D8"/>
                  </a:solidFill>
                  <a:latin typeface="Arial" panose="020B0604020202020204" pitchFamily="34" charset="0"/>
                  <a:ea typeface="微软雅黑" panose="020B0503020204020204" pitchFamily="34" charset="-122"/>
                </a:rPr>
                <a:t>提问</a:t>
              </a:r>
            </a:p>
          </p:txBody>
        </p:sp>
        <p:pic>
          <p:nvPicPr>
            <p:cNvPr id="31" name="图片 30" descr="C:\Users\Lenovo\Desktop\icon\疑问问题.png疑问问题"/>
            <p:cNvPicPr>
              <a:picLocks noChangeAspect="1"/>
            </p:cNvPicPr>
            <p:nvPr/>
          </p:nvPicPr>
          <p:blipFill>
            <a:blip r:embed="rId3" cstate="screen"/>
            <a:srcRect/>
            <a:stretch>
              <a:fillRect/>
            </a:stretch>
          </p:blipFill>
          <p:spPr>
            <a:xfrm>
              <a:off x="1543" y="2491"/>
              <a:ext cx="717" cy="71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ipe(left)">
                                      <p:cBhvr>
                                        <p:cTn id="1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AutoShape 3"/>
          <p:cNvSpPr>
            <a:spLocks noChangeArrowheads="1"/>
          </p:cNvSpPr>
          <p:nvPr/>
        </p:nvSpPr>
        <p:spPr bwMode="auto">
          <a:xfrm>
            <a:off x="916781" y="914400"/>
            <a:ext cx="6210300" cy="2484120"/>
          </a:xfrm>
          <a:prstGeom prst="roundRect">
            <a:avLst>
              <a:gd name="adj" fmla="val 0"/>
            </a:avLst>
          </a:prstGeom>
          <a:solidFill>
            <a:srgbClr val="A6EBD1">
              <a:alpha val="22000"/>
            </a:srgbClr>
          </a:solidFill>
          <a:ln w="50800" cap="flat" cmpd="sng" algn="ctr">
            <a:solidFill>
              <a:srgbClr val="0099D8"/>
            </a:solidFill>
            <a:prstDash val="solid"/>
            <a:round/>
            <a:headEnd type="none" w="med" len="med"/>
            <a:tailEnd type="none" w="med" len="med"/>
          </a:ln>
          <a:effectLst>
            <a:outerShdw blurRad="38100" sx="101000" sy="101000" algn="ctr" rotWithShape="0">
              <a:prstClr val="black">
                <a:alpha val="10000"/>
              </a:prstClr>
            </a:outerShdw>
          </a:effectLst>
        </p:spPr>
        <p:txBody>
          <a:bodyPr>
            <a:noAutofit/>
          </a:bodyPr>
          <a:lstStyle/>
          <a:p>
            <a:pPr lvl="0" algn="l" defTabSz="1218565"/>
            <a:r>
              <a:rPr lang="en-US" altLang="zh-CN" sz="1350" b="1" dirty="0">
                <a:solidFill>
                  <a:schemeClr val="accent5">
                    <a:lumMod val="10000"/>
                  </a:schemeClr>
                </a:solidFill>
                <a:latin typeface="+mn-lt"/>
                <a:ea typeface="黑体" panose="02010609060101010101" pitchFamily="49" charset="-122"/>
                <a:sym typeface="+mn-ea"/>
              </a:rPr>
              <a:t>&lt;div class="box"&gt;</a:t>
            </a:r>
          </a:p>
          <a:p>
            <a:pPr lvl="0" algn="l" defTabSz="1218565"/>
            <a:r>
              <a:rPr lang="en-US" altLang="zh-CN" sz="1350" b="1" dirty="0">
                <a:solidFill>
                  <a:schemeClr val="accent5">
                    <a:lumMod val="10000"/>
                  </a:schemeClr>
                </a:solidFill>
                <a:latin typeface="+mn-lt"/>
                <a:ea typeface="黑体" panose="02010609060101010101" pitchFamily="49" charset="-122"/>
                <a:sym typeface="+mn-ea"/>
              </a:rPr>
              <a:t>      &lt;</a:t>
            </a:r>
            <a:r>
              <a:rPr lang="en-US" altLang="zh-CN" sz="1350" b="1" dirty="0">
                <a:solidFill>
                  <a:srgbClr val="FF0000"/>
                </a:solidFill>
                <a:latin typeface="+mn-lt"/>
                <a:ea typeface="黑体" panose="02010609060101010101" pitchFamily="49" charset="-122"/>
                <a:sym typeface="+mn-ea"/>
              </a:rPr>
              <a:t>header </a:t>
            </a:r>
            <a:r>
              <a:rPr lang="en-US" altLang="zh-CN" sz="1350" b="1" dirty="0">
                <a:solidFill>
                  <a:schemeClr val="accent5">
                    <a:lumMod val="10000"/>
                  </a:schemeClr>
                </a:solidFill>
                <a:latin typeface="+mn-lt"/>
                <a:ea typeface="黑体" panose="02010609060101010101" pitchFamily="49" charset="-122"/>
                <a:sym typeface="+mn-ea"/>
              </a:rPr>
              <a:t>class="header"&gt;头部&lt;/</a:t>
            </a:r>
            <a:r>
              <a:rPr lang="en-US" altLang="zh-CN" sz="1350" b="1" dirty="0">
                <a:solidFill>
                  <a:srgbClr val="FF0000"/>
                </a:solidFill>
                <a:latin typeface="+mn-lt"/>
                <a:ea typeface="黑体" panose="02010609060101010101" pitchFamily="49" charset="-122"/>
                <a:sym typeface="+mn-ea"/>
              </a:rPr>
              <a:t>header</a:t>
            </a:r>
            <a:r>
              <a:rPr lang="en-US" altLang="zh-CN" sz="1350" b="1" dirty="0">
                <a:solidFill>
                  <a:schemeClr val="accent5">
                    <a:lumMod val="10000"/>
                  </a:schemeClr>
                </a:solidFill>
                <a:latin typeface="+mn-lt"/>
                <a:ea typeface="黑体" panose="02010609060101010101" pitchFamily="49" charset="-122"/>
                <a:sym typeface="+mn-ea"/>
              </a:rPr>
              <a:t>&gt;</a:t>
            </a:r>
          </a:p>
          <a:p>
            <a:pPr lvl="0" algn="l" defTabSz="1218565"/>
            <a:r>
              <a:rPr lang="en-US" altLang="zh-CN" sz="1350" b="1" dirty="0">
                <a:solidFill>
                  <a:schemeClr val="accent5">
                    <a:lumMod val="10000"/>
                  </a:schemeClr>
                </a:solidFill>
                <a:latin typeface="+mn-lt"/>
                <a:ea typeface="黑体" panose="02010609060101010101" pitchFamily="49" charset="-122"/>
                <a:sym typeface="+mn-ea"/>
              </a:rPr>
              <a:t>      &lt;main class="main"&gt;</a:t>
            </a:r>
          </a:p>
          <a:p>
            <a:pPr lvl="0" algn="l" defTabSz="1218565"/>
            <a:r>
              <a:rPr lang="en-US" altLang="zh-CN" sz="1350" b="1" dirty="0">
                <a:solidFill>
                  <a:schemeClr val="accent5">
                    <a:lumMod val="10000"/>
                  </a:schemeClr>
                </a:solidFill>
                <a:latin typeface="+mn-lt"/>
                <a:ea typeface="黑体" panose="02010609060101010101" pitchFamily="49" charset="-122"/>
                <a:sym typeface="+mn-ea"/>
              </a:rPr>
              <a:t>            &lt;nav class="nav"&gt;导航&lt;/nav&gt;		</a:t>
            </a:r>
          </a:p>
          <a:p>
            <a:pPr lvl="0" algn="l" defTabSz="1218565"/>
            <a:r>
              <a:rPr lang="en-US" altLang="zh-CN" sz="1350" b="1" dirty="0">
                <a:solidFill>
                  <a:schemeClr val="accent5">
                    <a:lumMod val="10000"/>
                  </a:schemeClr>
                </a:solidFill>
                <a:latin typeface="+mn-lt"/>
                <a:ea typeface="黑体" panose="02010609060101010101" pitchFamily="49" charset="-122"/>
                <a:sym typeface="+mn-ea"/>
              </a:rPr>
              <a:t>                &lt;div class="container"&gt;</a:t>
            </a:r>
          </a:p>
          <a:p>
            <a:pPr lvl="0" algn="l" defTabSz="1218565"/>
            <a:r>
              <a:rPr lang="en-US" altLang="zh-CN" sz="1350" b="1" dirty="0">
                <a:solidFill>
                  <a:schemeClr val="accent5">
                    <a:lumMod val="10000"/>
                  </a:schemeClr>
                </a:solidFill>
                <a:latin typeface="+mn-lt"/>
                <a:ea typeface="黑体" panose="02010609060101010101" pitchFamily="49" charset="-122"/>
                <a:sym typeface="+mn-ea"/>
              </a:rPr>
              <a:t>                       &lt;</a:t>
            </a:r>
            <a:r>
              <a:rPr lang="en-US" altLang="zh-CN" sz="1350" b="1" dirty="0">
                <a:solidFill>
                  <a:srgbClr val="FF0000"/>
                </a:solidFill>
                <a:latin typeface="+mn-lt"/>
                <a:ea typeface="黑体" panose="02010609060101010101" pitchFamily="49" charset="-122"/>
                <a:sym typeface="+mn-ea"/>
              </a:rPr>
              <a:t>aside</a:t>
            </a:r>
            <a:r>
              <a:rPr lang="en-US" altLang="zh-CN" sz="1350" b="1" dirty="0">
                <a:solidFill>
                  <a:schemeClr val="accent5">
                    <a:lumMod val="10000"/>
                  </a:schemeClr>
                </a:solidFill>
                <a:latin typeface="+mn-lt"/>
                <a:ea typeface="黑体" panose="02010609060101010101" pitchFamily="49" charset="-122"/>
                <a:sym typeface="+mn-ea"/>
              </a:rPr>
              <a:t>&gt;侧边栏&lt;/</a:t>
            </a:r>
            <a:r>
              <a:rPr lang="en-US" altLang="zh-CN" sz="1350" b="1" dirty="0">
                <a:solidFill>
                  <a:srgbClr val="FF0000"/>
                </a:solidFill>
                <a:latin typeface="+mn-lt"/>
                <a:ea typeface="黑体" panose="02010609060101010101" pitchFamily="49" charset="-122"/>
                <a:sym typeface="+mn-ea"/>
              </a:rPr>
              <a:t>aside</a:t>
            </a:r>
            <a:r>
              <a:rPr lang="en-US" altLang="zh-CN" sz="1350" b="1" dirty="0">
                <a:solidFill>
                  <a:schemeClr val="accent5">
                    <a:lumMod val="10000"/>
                  </a:schemeClr>
                </a:solidFill>
                <a:latin typeface="+mn-lt"/>
                <a:ea typeface="黑体" panose="02010609060101010101" pitchFamily="49" charset="-122"/>
                <a:sym typeface="+mn-ea"/>
              </a:rPr>
              <a:t>&gt;</a:t>
            </a:r>
          </a:p>
          <a:p>
            <a:pPr lvl="0" algn="l" defTabSz="1218565"/>
            <a:r>
              <a:rPr lang="en-US" altLang="zh-CN" sz="1350" b="1" dirty="0">
                <a:solidFill>
                  <a:schemeClr val="accent5">
                    <a:lumMod val="10000"/>
                  </a:schemeClr>
                </a:solidFill>
                <a:latin typeface="+mn-lt"/>
                <a:ea typeface="黑体" panose="02010609060101010101" pitchFamily="49" charset="-122"/>
                <a:sym typeface="+mn-ea"/>
              </a:rPr>
              <a:t>                       &lt;</a:t>
            </a:r>
            <a:r>
              <a:rPr lang="en-US" altLang="zh-CN" sz="1350" b="1" dirty="0">
                <a:solidFill>
                  <a:srgbClr val="FF0000"/>
                </a:solidFill>
                <a:latin typeface="+mn-lt"/>
                <a:ea typeface="黑体" panose="02010609060101010101" pitchFamily="49" charset="-122"/>
                <a:sym typeface="+mn-ea"/>
              </a:rPr>
              <a:t>article</a:t>
            </a:r>
            <a:r>
              <a:rPr lang="en-US" altLang="zh-CN" sz="1350" b="1" dirty="0">
                <a:solidFill>
                  <a:schemeClr val="accent5">
                    <a:lumMod val="10000"/>
                  </a:schemeClr>
                </a:solidFill>
                <a:latin typeface="+mn-lt"/>
                <a:ea typeface="黑体" panose="02010609060101010101" pitchFamily="49" charset="-122"/>
                <a:sym typeface="+mn-ea"/>
              </a:rPr>
              <a:t>&gt;正文&lt;/</a:t>
            </a:r>
            <a:r>
              <a:rPr lang="en-US" altLang="zh-CN" sz="1350" b="1" dirty="0">
                <a:solidFill>
                  <a:srgbClr val="FF0000"/>
                </a:solidFill>
                <a:latin typeface="+mn-lt"/>
                <a:ea typeface="黑体" panose="02010609060101010101" pitchFamily="49" charset="-122"/>
                <a:sym typeface="+mn-ea"/>
              </a:rPr>
              <a:t>article</a:t>
            </a:r>
            <a:r>
              <a:rPr lang="en-US" altLang="zh-CN" sz="1350" b="1" dirty="0">
                <a:solidFill>
                  <a:schemeClr val="accent5">
                    <a:lumMod val="10000"/>
                  </a:schemeClr>
                </a:solidFill>
                <a:latin typeface="+mn-lt"/>
                <a:ea typeface="黑体" panose="02010609060101010101" pitchFamily="49" charset="-122"/>
                <a:sym typeface="+mn-ea"/>
              </a:rPr>
              <a:t>&gt;</a:t>
            </a:r>
          </a:p>
          <a:p>
            <a:pPr lvl="0" algn="l" defTabSz="1218565"/>
            <a:r>
              <a:rPr lang="en-US" altLang="zh-CN" sz="1350" b="1" dirty="0">
                <a:solidFill>
                  <a:schemeClr val="accent5">
                    <a:lumMod val="10000"/>
                  </a:schemeClr>
                </a:solidFill>
                <a:latin typeface="+mn-lt"/>
                <a:ea typeface="黑体" panose="02010609060101010101" pitchFamily="49" charset="-122"/>
                <a:sym typeface="+mn-ea"/>
              </a:rPr>
              <a:t>                &lt;/div&gt;</a:t>
            </a:r>
          </a:p>
          <a:p>
            <a:pPr lvl="0" algn="l" defTabSz="1218565"/>
            <a:r>
              <a:rPr lang="en-US" altLang="zh-CN" sz="1350" b="1" dirty="0">
                <a:solidFill>
                  <a:schemeClr val="accent5">
                    <a:lumMod val="10000"/>
                  </a:schemeClr>
                </a:solidFill>
                <a:latin typeface="+mn-lt"/>
                <a:ea typeface="黑体" panose="02010609060101010101" pitchFamily="49" charset="-122"/>
                <a:sym typeface="+mn-ea"/>
              </a:rPr>
              <a:t>      &lt;/main&gt;</a:t>
            </a:r>
          </a:p>
          <a:p>
            <a:pPr lvl="0" algn="l" defTabSz="1218565"/>
            <a:r>
              <a:rPr lang="en-US" altLang="zh-CN" sz="1350" b="1" dirty="0">
                <a:solidFill>
                  <a:schemeClr val="accent5">
                    <a:lumMod val="10000"/>
                  </a:schemeClr>
                </a:solidFill>
                <a:latin typeface="+mn-lt"/>
                <a:ea typeface="黑体" panose="02010609060101010101" pitchFamily="49" charset="-122"/>
                <a:sym typeface="+mn-ea"/>
              </a:rPr>
              <a:t>      &lt;</a:t>
            </a:r>
            <a:r>
              <a:rPr lang="en-US" altLang="zh-CN" sz="1350" b="1" dirty="0">
                <a:solidFill>
                  <a:srgbClr val="FF0000"/>
                </a:solidFill>
                <a:latin typeface="+mn-lt"/>
                <a:ea typeface="黑体" panose="02010609060101010101" pitchFamily="49" charset="-122"/>
                <a:sym typeface="+mn-ea"/>
              </a:rPr>
              <a:t>footer </a:t>
            </a:r>
            <a:r>
              <a:rPr lang="en-US" altLang="zh-CN" sz="1350" b="1" dirty="0">
                <a:solidFill>
                  <a:schemeClr val="accent5">
                    <a:lumMod val="10000"/>
                  </a:schemeClr>
                </a:solidFill>
                <a:latin typeface="+mn-lt"/>
                <a:ea typeface="黑体" panose="02010609060101010101" pitchFamily="49" charset="-122"/>
                <a:sym typeface="+mn-ea"/>
              </a:rPr>
              <a:t>class="footer"&gt;底部&lt;/</a:t>
            </a:r>
            <a:r>
              <a:rPr lang="en-US" altLang="zh-CN" sz="1350" b="1" dirty="0">
                <a:solidFill>
                  <a:srgbClr val="FF0000"/>
                </a:solidFill>
                <a:latin typeface="+mn-lt"/>
                <a:ea typeface="黑体" panose="02010609060101010101" pitchFamily="49" charset="-122"/>
                <a:sym typeface="+mn-ea"/>
              </a:rPr>
              <a:t>footer</a:t>
            </a:r>
            <a:r>
              <a:rPr lang="en-US" altLang="zh-CN" sz="1350" b="1" dirty="0">
                <a:solidFill>
                  <a:schemeClr val="accent5">
                    <a:lumMod val="10000"/>
                  </a:schemeClr>
                </a:solidFill>
                <a:latin typeface="+mn-lt"/>
                <a:ea typeface="黑体" panose="02010609060101010101" pitchFamily="49" charset="-122"/>
                <a:sym typeface="+mn-ea"/>
              </a:rPr>
              <a:t>&gt;</a:t>
            </a:r>
          </a:p>
          <a:p>
            <a:pPr lvl="0" algn="l" defTabSz="1218565"/>
            <a:r>
              <a:rPr lang="en-US" altLang="zh-CN" sz="1350" b="1" dirty="0">
                <a:solidFill>
                  <a:schemeClr val="accent5">
                    <a:lumMod val="10000"/>
                  </a:schemeClr>
                </a:solidFill>
                <a:latin typeface="+mn-lt"/>
                <a:ea typeface="黑体" panose="02010609060101010101" pitchFamily="49" charset="-122"/>
                <a:sym typeface="+mn-ea"/>
              </a:rPr>
              <a:t>&lt;/div&gt;</a:t>
            </a:r>
          </a:p>
        </p:txBody>
      </p:sp>
      <p:sp>
        <p:nvSpPr>
          <p:cNvPr id="2" name="标题 1"/>
          <p:cNvSpPr>
            <a:spLocks noGrp="1"/>
          </p:cNvSpPr>
          <p:nvPr>
            <p:ph type="title"/>
          </p:nvPr>
        </p:nvSpPr>
        <p:spPr/>
        <p:txBody>
          <a:bodyPr/>
          <a:lstStyle/>
          <a:p>
            <a:r>
              <a:rPr lang="en-US" altLang="zh-CN"/>
              <a:t>HTML5</a:t>
            </a:r>
            <a:r>
              <a:rPr lang="zh-CN" altLang="en-US"/>
              <a:t>新增结构元素</a:t>
            </a:r>
          </a:p>
        </p:txBody>
      </p:sp>
      <p:grpSp>
        <p:nvGrpSpPr>
          <p:cNvPr id="10" name="组合 9"/>
          <p:cNvGrpSpPr/>
          <p:nvPr/>
        </p:nvGrpSpPr>
        <p:grpSpPr>
          <a:xfrm>
            <a:off x="2482215" y="4528185"/>
            <a:ext cx="4497705" cy="427990"/>
            <a:chOff x="1403648" y="3795886"/>
            <a:chExt cx="5714808" cy="321469"/>
          </a:xfrm>
        </p:grpSpPr>
        <p:sp>
          <p:nvSpPr>
            <p:cNvPr id="11" name="圆角矩形 10"/>
            <p:cNvSpPr/>
            <p:nvPr/>
          </p:nvSpPr>
          <p:spPr bwMode="auto">
            <a:xfrm>
              <a:off x="1403648" y="3795886"/>
              <a:ext cx="500044" cy="321469"/>
            </a:xfrm>
            <a:prstGeom prst="roundRect">
              <a:avLst/>
            </a:prstGeom>
            <a:solidFill>
              <a:srgbClr val="00B0F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2" name="圆角矩形 11"/>
            <p:cNvSpPr/>
            <p:nvPr/>
          </p:nvSpPr>
          <p:spPr bwMode="auto">
            <a:xfrm>
              <a:off x="1975126" y="3795886"/>
              <a:ext cx="5143330" cy="321469"/>
            </a:xfrm>
            <a:prstGeom prst="roundRect">
              <a:avLst/>
            </a:prstGeom>
            <a:solidFill>
              <a:srgbClr val="00B0F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3" name="Picture 8"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3827363"/>
              <a:ext cx="571479" cy="256555"/>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bwMode="auto">
            <a:xfrm>
              <a:off x="2243563" y="3829273"/>
              <a:ext cx="4874893" cy="253264"/>
            </a:xfrm>
            <a:prstGeom prst="rect">
              <a:avLst/>
            </a:prstGeom>
            <a:noFill/>
            <a:effectLst/>
          </p:spPr>
          <p:txBody>
            <a:bodyPr wrap="square">
              <a:spAutoFit/>
            </a:bodyPr>
            <a:lstStyle/>
            <a:p>
              <a:pPr algn="ctr">
                <a:defRPr/>
              </a:pPr>
              <a:r>
                <a:rPr lang="zh-CN" altLang="en-US" sz="1600" b="1" noProof="1">
                  <a:solidFill>
                    <a:srgbClr val="FFFFFF"/>
                  </a:solidFill>
                  <a:latin typeface="黑体" panose="02010609060101010101" pitchFamily="49" charset="-122"/>
                  <a:ea typeface="黑体" panose="02010609060101010101" pitchFamily="49" charset="-122"/>
                  <a:cs typeface="+mn-ea"/>
                </a:rPr>
                <a:t>演示示</a:t>
              </a:r>
              <a:r>
                <a:rPr lang="zh-CN" altLang="en-US" sz="1600" b="1" noProof="1">
                  <a:solidFill>
                    <a:schemeClr val="bg1"/>
                  </a:solidFill>
                  <a:latin typeface="黑体" panose="02010609060101010101" pitchFamily="49" charset="-122"/>
                  <a:ea typeface="黑体" panose="02010609060101010101" pitchFamily="49" charset="-122"/>
                  <a:cs typeface="+mn-ea"/>
                </a:rPr>
                <a:t>例</a:t>
              </a:r>
              <a:r>
                <a:rPr lang="en-US" altLang="zh-CN" sz="1600" b="1" noProof="1">
                  <a:solidFill>
                    <a:schemeClr val="bg1"/>
                  </a:solidFill>
                  <a:latin typeface="黑体" panose="02010609060101010101" pitchFamily="49" charset="-122"/>
                  <a:ea typeface="黑体" panose="02010609060101010101" pitchFamily="49" charset="-122"/>
                  <a:cs typeface="+mn-ea"/>
                </a:rPr>
                <a:t>02</a:t>
              </a:r>
              <a:r>
                <a:rPr lang="zh-CN" altLang="en-US" sz="1600" b="1" noProof="1">
                  <a:solidFill>
                    <a:schemeClr val="bg1"/>
                  </a:solidFill>
                  <a:latin typeface="黑体" panose="02010609060101010101" pitchFamily="49" charset="-122"/>
                  <a:ea typeface="黑体" panose="02010609060101010101" pitchFamily="49" charset="-122"/>
                  <a:cs typeface="+mn-ea"/>
                </a:rPr>
                <a:t>：</a:t>
              </a:r>
              <a:r>
                <a:rPr lang="en-US" altLang="zh-CN" sz="1600" b="1" noProof="1">
                  <a:solidFill>
                    <a:schemeClr val="bg1"/>
                  </a:solidFill>
                  <a:latin typeface="黑体" panose="02010609060101010101" pitchFamily="49" charset="-122"/>
                  <a:ea typeface="黑体" panose="02010609060101010101" pitchFamily="49" charset="-122"/>
                  <a:cs typeface="+mn-ea"/>
                </a:rPr>
                <a:t>HTML5</a:t>
              </a:r>
              <a:r>
                <a:rPr lang="zh-CN" altLang="en-US" sz="1600" b="1" noProof="1">
                  <a:solidFill>
                    <a:schemeClr val="bg1"/>
                  </a:solidFill>
                  <a:latin typeface="黑体" panose="02010609060101010101" pitchFamily="49" charset="-122"/>
                  <a:ea typeface="黑体" panose="02010609060101010101" pitchFamily="49" charset="-122"/>
                  <a:cs typeface="+mn-ea"/>
                </a:rPr>
                <a:t>新增结构元素</a:t>
              </a:r>
              <a:endParaRPr lang="zh-CN" altLang="en-US" sz="1600" b="1" spc="300" noProof="1">
                <a:solidFill>
                  <a:schemeClr val="bg1"/>
                </a:solidFill>
                <a:latin typeface="黑体" panose="02010609060101010101" pitchFamily="49" charset="-122"/>
                <a:ea typeface="黑体" panose="02010609060101010101" pitchFamily="49" charset="-122"/>
                <a:cs typeface="+mn-ea"/>
                <a:sym typeface="+mn-ea"/>
              </a:endParaRPr>
            </a:p>
          </p:txBody>
        </p:sp>
      </p:grpSp>
      <p:graphicFrame>
        <p:nvGraphicFramePr>
          <p:cNvPr id="15" name="Group 29"/>
          <p:cNvGraphicFramePr>
            <a:graphicFrameLocks noGrp="1"/>
          </p:cNvGraphicFramePr>
          <p:nvPr/>
        </p:nvGraphicFramePr>
        <p:xfrm>
          <a:off x="916940" y="986155"/>
          <a:ext cx="7687945" cy="3427730"/>
        </p:xfrm>
        <a:graphic>
          <a:graphicData uri="http://schemas.openxmlformats.org/drawingml/2006/table">
            <a:tbl>
              <a:tblPr firstRow="1" bandRow="1">
                <a:solidFill>
                  <a:schemeClr val="bg2">
                    <a:lumMod val="90000"/>
                  </a:schemeClr>
                </a:solidFill>
                <a:effectLst>
                  <a:outerShdw blurRad="50800" dist="50800" dir="5400000" algn="ctr" rotWithShape="0">
                    <a:schemeClr val="bg2"/>
                  </a:outerShdw>
                </a:effectLst>
                <a:tableStyleId>{5C22544A-7EE6-4342-B048-85BDC9FD1C3A}</a:tableStyleId>
              </a:tblPr>
              <a:tblGrid>
                <a:gridCol w="1512570"/>
                <a:gridCol w="6175375"/>
              </a:tblGrid>
              <a:tr h="437515">
                <a:tc>
                  <a:txBody>
                    <a:bodyPr/>
                    <a:lstStyle/>
                    <a:p>
                      <a:pPr marL="0" marR="0" lvl="0" indent="0" algn="ctr" defTabSz="914400" rtl="0" eaLnBrk="1" fontAlgn="base" latinLnBrk="0" hangingPunct="1">
                        <a:lnSpc>
                          <a:spcPct val="80000"/>
                        </a:lnSpc>
                        <a:spcBef>
                          <a:spcPct val="20000"/>
                        </a:spcBef>
                        <a:spcAft>
                          <a:spcPct val="0"/>
                        </a:spcAft>
                        <a:buClr>
                          <a:schemeClr val="tx2"/>
                        </a:buClr>
                        <a:buSzTx/>
                        <a:buFont typeface="Wingdings" panose="05000000000000000000" pitchFamily="2" charset="2"/>
                        <a:buNone/>
                      </a:pPr>
                      <a:r>
                        <a:rPr kumimoji="0" lang="zh-CN" altLang="en-US" sz="1600" b="1" i="0" u="none" strike="noStrike" cap="none" normalizeH="0" baseline="0" dirty="0">
                          <a:ln>
                            <a:noFill/>
                          </a:ln>
                          <a:solidFill>
                            <a:schemeClr val="bg1"/>
                          </a:solidFill>
                          <a:effectLst/>
                          <a:latin typeface="Arial" panose="020B0604020202020204" pitchFamily="34" charset="0"/>
                          <a:ea typeface="微软雅黑" panose="020B0503020204020204" pitchFamily="34" charset="-122"/>
                        </a:rPr>
                        <a:t>标签</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9ADA"/>
                    </a:solidFill>
                  </a:tcPr>
                </a:tc>
                <a:tc>
                  <a:txBody>
                    <a:bodyPr/>
                    <a:lstStyle/>
                    <a:p>
                      <a:pPr marL="0" marR="0" lvl="0" indent="0" algn="ctr" defTabSz="914400" rtl="0" eaLnBrk="1" fontAlgn="base" latinLnBrk="0" hangingPunct="1">
                        <a:lnSpc>
                          <a:spcPct val="80000"/>
                        </a:lnSpc>
                        <a:spcBef>
                          <a:spcPct val="20000"/>
                        </a:spcBef>
                        <a:spcAft>
                          <a:spcPct val="0"/>
                        </a:spcAft>
                        <a:buClr>
                          <a:schemeClr val="tx2"/>
                        </a:buClr>
                        <a:buSzTx/>
                        <a:buFont typeface="Wingdings" panose="05000000000000000000" pitchFamily="2" charset="2"/>
                        <a:buNone/>
                      </a:pPr>
                      <a:r>
                        <a:rPr kumimoji="0" lang="zh-CN" altLang="en-US" sz="1600" b="1" i="0" u="none" strike="noStrike" cap="none" normalizeH="0" baseline="0" dirty="0">
                          <a:ln>
                            <a:noFill/>
                          </a:ln>
                          <a:solidFill>
                            <a:schemeClr val="bg1"/>
                          </a:solidFill>
                          <a:effectLst/>
                          <a:latin typeface="Arial" panose="020B0604020202020204" pitchFamily="34" charset="0"/>
                          <a:ea typeface="微软雅黑" panose="020B0503020204020204" pitchFamily="34" charset="-122"/>
                        </a:rPr>
                        <a:t>说明</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9ADA"/>
                    </a:solidFill>
                  </a:tcPr>
                </a:tc>
              </a:tr>
              <a:tr h="610235">
                <a:tc>
                  <a:txBody>
                    <a:bodyPr/>
                    <a:lstStyle/>
                    <a:p>
                      <a:pPr marL="0" marR="0" lvl="0" indent="0" algn="ctr" defTabSz="914400" rtl="0" eaLnBrk="1" fontAlgn="base" latinLnBrk="0" hangingPunct="1">
                        <a:lnSpc>
                          <a:spcPct val="8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 header</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14400" rtl="0" eaLnBrk="1" fontAlgn="base" latinLnBrk="0" hangingPunct="1">
                        <a:lnSpc>
                          <a:spcPct val="8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页面或页面中某一个区块的</a:t>
                      </a:r>
                      <a:r>
                        <a:rPr kumimoji="0" lang="en-US" sz="16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页眉</a:t>
                      </a: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a:t>
                      </a:r>
                      <a:r>
                        <a:rPr kumimoji="0" lang="en-US" sz="16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通常是一些引导和导航信息</a:t>
                      </a:r>
                      <a:endParaRPr kumimoji="0" 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endParaRP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r>
              <a:tr h="404495">
                <a:tc>
                  <a:txBody>
                    <a:bodyPr/>
                    <a:lstStyle/>
                    <a:p>
                      <a:pPr marL="0" marR="0" lvl="0" indent="0" algn="ctr" defTabSz="914400" rtl="0" eaLnBrk="1" fontAlgn="base" latinLnBrk="0" hangingPunct="1">
                        <a:lnSpc>
                          <a:spcPct val="8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nav </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base" latinLnBrk="0" hangingPunct="1">
                        <a:lnSpc>
                          <a:spcPct val="80000"/>
                        </a:lnSpc>
                        <a:spcBef>
                          <a:spcPct val="0"/>
                        </a:spcBef>
                        <a:spcAft>
                          <a:spcPct val="0"/>
                        </a:spcAft>
                        <a:buClrTx/>
                        <a:buSzTx/>
                        <a:buFont typeface="Arial" panose="020B0604020202020204" pitchFamily="34" charset="0"/>
                        <a:buNone/>
                      </a:pPr>
                      <a:r>
                        <a:rPr kumimoji="0" lang="en-US" sz="1600" b="1" i="0" u="none" strike="noStrike" cap="none" normalizeH="0" baseline="0" dirty="0" err="1"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可以作为页面导航的链接组</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r>
              <a:tr h="421005">
                <a:tc>
                  <a:txBody>
                    <a:bodyPr/>
                    <a:lstStyle/>
                    <a:p>
                      <a:pPr marL="0" marR="0" lvl="0" indent="0" algn="ctr" defTabSz="914400" rtl="0" eaLnBrk="1" fontAlgn="base" latinLnBrk="0" hangingPunct="1">
                        <a:lnSpc>
                          <a:spcPct val="8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 section</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14400" rtl="0" eaLnBrk="1" fontAlgn="base" latinLnBrk="0" hangingPunct="1">
                        <a:lnSpc>
                          <a:spcPct val="8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页面中的一个内容区块，通常由内容及其标题组成</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accent5">
                        <a:lumMod val="20000"/>
                        <a:lumOff val="80000"/>
                      </a:schemeClr>
                    </a:solidFill>
                  </a:tcPr>
                </a:tc>
              </a:tr>
              <a:tr h="545465">
                <a:tc>
                  <a:txBody>
                    <a:bodyPr/>
                    <a:lstStyle/>
                    <a:p>
                      <a:pPr marL="0" marR="0" lvl="0" indent="0" algn="ctr" defTabSz="914400" rtl="0" eaLnBrk="1" fontAlgn="base" latinLnBrk="0" hangingPunct="1">
                        <a:lnSpc>
                          <a:spcPct val="8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 </a:t>
                      </a:r>
                      <a:r>
                        <a:rPr kumimoji="0" 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article</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base" latinLnBrk="0" hangingPunct="1">
                        <a:lnSpc>
                          <a:spcPct val="8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代表一个独立的、完整的相关内容块，可独立于页面其它内容使用</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chemeClr val="bg1">
                        <a:lumMod val="95000"/>
                      </a:schemeClr>
                    </a:solidFill>
                  </a:tcPr>
                </a:tc>
              </a:tr>
              <a:tr h="557530">
                <a:tc>
                  <a:txBody>
                    <a:bodyPr/>
                    <a:lstStyle/>
                    <a:p>
                      <a:pPr marL="0" marR="0" lvl="0" indent="0" algn="ctr" defTabSz="914400" rtl="0" eaLnBrk="1" fontAlgn="base" latinLnBrk="0" hangingPunct="1">
                        <a:lnSpc>
                          <a:spcPct val="80000"/>
                        </a:lnSpc>
                        <a:spcBef>
                          <a:spcPct val="0"/>
                        </a:spcBef>
                        <a:spcAft>
                          <a:spcPct val="0"/>
                        </a:spcAft>
                        <a:buClrTx/>
                        <a:buSzTx/>
                        <a:buFont typeface="Arial" panose="020B0604020202020204" pitchFamily="34" charset="0"/>
                        <a:buNone/>
                      </a:pPr>
                      <a:r>
                        <a:rPr kumimoji="0" 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aside</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DBEEF4"/>
                    </a:solidFill>
                  </a:tcPr>
                </a:tc>
                <a:tc>
                  <a:txBody>
                    <a:bodyPr/>
                    <a:lstStyle/>
                    <a:p>
                      <a:pPr marL="0" marR="0" lvl="0" indent="0" algn="l" defTabSz="914400" rtl="0" eaLnBrk="1" fontAlgn="base" latinLnBrk="0" hangingPunct="1">
                        <a:lnSpc>
                          <a:spcPct val="8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非正文的内容，与页面的主要内容是分开的，被删除而不会影响到网页的内容</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DBEEF4"/>
                    </a:solidFill>
                  </a:tcPr>
                </a:tc>
              </a:tr>
              <a:tr h="451485">
                <a:tc>
                  <a:txBody>
                    <a:bodyPr/>
                    <a:lstStyle/>
                    <a:p>
                      <a:pPr marL="0" marR="0" lvl="0" indent="0" algn="ctr" defTabSz="914400" rtl="0" eaLnBrk="1" fontAlgn="base" latinLnBrk="0" hangingPunct="1">
                        <a:lnSpc>
                          <a:spcPct val="8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footer</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F2F2F2"/>
                    </a:solidFill>
                  </a:tcPr>
                </a:tc>
                <a:tc>
                  <a:txBody>
                    <a:bodyPr/>
                    <a:lstStyle/>
                    <a:p>
                      <a:pPr marL="0" marR="0" lvl="0" indent="0" algn="l" defTabSz="914400" rtl="0" eaLnBrk="1" fontAlgn="base" latinLnBrk="0" hangingPunct="1">
                        <a:lnSpc>
                          <a:spcPct val="80000"/>
                        </a:lnSpc>
                        <a:spcBef>
                          <a:spcPct val="0"/>
                        </a:spcBef>
                        <a:spcAft>
                          <a:spcPct val="0"/>
                        </a:spcAft>
                        <a:buClrTx/>
                        <a:buSzTx/>
                        <a:buFont typeface="Arial" panose="020B0604020202020204" pitchFamily="34" charset="0"/>
                        <a:buNone/>
                      </a:pPr>
                      <a:r>
                        <a:rPr kumimoji="0" lang="zh-CN" altLang="en-US" sz="16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页面或页面中某一个区块的脚注</a:t>
                      </a:r>
                    </a:p>
                  </a:txBody>
                  <a:tcPr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F2F2F2"/>
                    </a:solidFill>
                  </a:tcPr>
                </a:tc>
              </a:tr>
            </a:tbl>
          </a:graphicData>
        </a:graphic>
      </p:graphicFrame>
      <p:grpSp>
        <p:nvGrpSpPr>
          <p:cNvPr id="18" name="组合 17"/>
          <p:cNvGrpSpPr/>
          <p:nvPr/>
        </p:nvGrpSpPr>
        <p:grpSpPr>
          <a:xfrm>
            <a:off x="201930" y="850265"/>
            <a:ext cx="436880" cy="531495"/>
            <a:chOff x="5589" y="3816"/>
            <a:chExt cx="688" cy="837"/>
          </a:xfrm>
        </p:grpSpPr>
        <p:sp>
          <p:nvSpPr>
            <p:cNvPr id="56" name="TextBox 65"/>
            <p:cNvSpPr txBox="1"/>
            <p:nvPr/>
          </p:nvSpPr>
          <p:spPr>
            <a:xfrm>
              <a:off x="5589" y="4267"/>
              <a:ext cx="688" cy="386"/>
            </a:xfrm>
            <a:prstGeom prst="rect">
              <a:avLst/>
            </a:prstGeom>
            <a:noFill/>
            <a:effectLst/>
          </p:spPr>
          <p:txBody>
            <a:bodyPr wrap="none" rtlCol="0">
              <a:spAutoFit/>
            </a:bodyPr>
            <a:lstStyle/>
            <a:p>
              <a:pPr algn="ctr"/>
              <a:r>
                <a:rPr lang="zh-CN" altLang="en-US" sz="1000" b="1" dirty="0">
                  <a:solidFill>
                    <a:srgbClr val="0099D8"/>
                  </a:solidFill>
                  <a:latin typeface="Arial" panose="020B0604020202020204" pitchFamily="34" charset="0"/>
                  <a:ea typeface="微软雅黑" panose="020B0503020204020204" pitchFamily="34" charset="-122"/>
                </a:rPr>
                <a:t>示例</a:t>
              </a:r>
            </a:p>
          </p:txBody>
        </p:sp>
        <p:pic>
          <p:nvPicPr>
            <p:cNvPr id="57" name="图片 56" descr="C:\Users\Lenovo\Desktop\icon\电脑.png电脑"/>
            <p:cNvPicPr>
              <a:picLocks noChangeAspect="1"/>
            </p:cNvPicPr>
            <p:nvPr/>
          </p:nvPicPr>
          <p:blipFill>
            <a:blip r:embed="rId4" cstate="screen"/>
            <a:srcRect/>
            <a:stretch>
              <a:fillRect/>
            </a:stretch>
          </p:blipFill>
          <p:spPr>
            <a:xfrm>
              <a:off x="5713" y="3816"/>
              <a:ext cx="440" cy="439"/>
            </a:xfrm>
            <a:prstGeom prst="rect">
              <a:avLst/>
            </a:prstGeom>
          </p:spPr>
        </p:pic>
      </p:grpSp>
      <p:sp>
        <p:nvSpPr>
          <p:cNvPr id="21" name="灯片编号占位符 20"/>
          <p:cNvSpPr>
            <a:spLocks noGrp="1"/>
          </p:cNvSpPr>
          <p:nvPr>
            <p:ph type="sldNum" sz="quarter" idx="11"/>
          </p:nvPr>
        </p:nvSpPr>
        <p:spPr/>
        <p:txBody>
          <a:bodyPr/>
          <a:lstStyle/>
          <a:p>
            <a:fld id="{0C913308-F349-4B6D-A68A-DD1791B4A57B}" type="slidenum">
              <a:rPr lang="zh-CN" altLang="en-US" smtClean="0"/>
              <a:t>9</a:t>
            </a:fld>
            <a:r>
              <a:rPr lang="en-US" altLang="zh-CN" dirty="0"/>
              <a:t>/34</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Lst>
  </p:timing>
</p:sld>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3087</Words>
  <Application>Microsoft Office PowerPoint</Application>
  <PresentationFormat>全屏显示(16:9)</PresentationFormat>
  <Paragraphs>490</Paragraphs>
  <Slides>34</Slides>
  <Notes>26</Notes>
  <HiddenSlides>0</HiddenSlides>
  <MMClips>0</MMClips>
  <ScaleCrop>false</ScaleCrop>
  <HeadingPairs>
    <vt:vector size="4" baseType="variant">
      <vt:variant>
        <vt:lpstr>主题</vt:lpstr>
      </vt:variant>
      <vt:variant>
        <vt:i4>1</vt:i4>
      </vt:variant>
      <vt:variant>
        <vt:lpstr>幻灯片标题</vt:lpstr>
      </vt:variant>
      <vt:variant>
        <vt:i4>34</vt:i4>
      </vt:variant>
    </vt:vector>
  </HeadingPairs>
  <TitlesOfParts>
    <vt:vector size="35" baseType="lpstr">
      <vt:lpstr>1_自定义设计方案</vt:lpstr>
      <vt:lpstr>HTML5新增元素及属性</vt:lpstr>
      <vt:lpstr>PowerPoint 演示文稿</vt:lpstr>
      <vt:lpstr>本课目标</vt:lpstr>
      <vt:lpstr>HTML5应用场景</vt:lpstr>
      <vt:lpstr>什么是HTML5</vt:lpstr>
      <vt:lpstr>分析页面布局3-1</vt:lpstr>
      <vt:lpstr>分析页面布局3-2</vt:lpstr>
      <vt:lpstr>分析页面布局3-3</vt:lpstr>
      <vt:lpstr>HTML5新增结构元素</vt:lpstr>
      <vt:lpstr>HTML5新增网页元素</vt:lpstr>
      <vt:lpstr>音频播放</vt:lpstr>
      <vt:lpstr>常见媒体音频格式和浏览器的支持</vt:lpstr>
      <vt:lpstr>source元素</vt:lpstr>
      <vt:lpstr>视频播放</vt:lpstr>
      <vt:lpstr>常见媒体视频格式和浏览器的支持</vt:lpstr>
      <vt:lpstr>source元素</vt:lpstr>
      <vt:lpstr>Canvas概念</vt:lpstr>
      <vt:lpstr>HTML5新增全局属性</vt:lpstr>
      <vt:lpstr>练习1：搭建网易邮箱页面</vt:lpstr>
      <vt:lpstr>共性问题集中讲解</vt:lpstr>
      <vt:lpstr>练习2：微信小程序视频播放</vt:lpstr>
      <vt:lpstr>共性问题集中讲解</vt:lpstr>
      <vt:lpstr>HTML5表单的应用场景</vt:lpstr>
      <vt:lpstr>HTML5新增input类型</vt:lpstr>
      <vt:lpstr>表单的初级验证</vt:lpstr>
      <vt:lpstr>表单初级验证的方法</vt:lpstr>
      <vt:lpstr>placeholder</vt:lpstr>
      <vt:lpstr>required</vt:lpstr>
      <vt:lpstr>pattern</vt:lpstr>
      <vt:lpstr>练习3：制作QQ注册页面验证</vt:lpstr>
      <vt:lpstr>共性问题集中讲解</vt:lpstr>
      <vt:lpstr>总结</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meng.zhang(张萌)</dc:creator>
  <cp:lastModifiedBy>sunzhengzhe(孙正哲)</cp:lastModifiedBy>
  <cp:revision>607</cp:revision>
  <dcterms:created xsi:type="dcterms:W3CDTF">2013-09-17T02:35:00Z</dcterms:created>
  <dcterms:modified xsi:type="dcterms:W3CDTF">2019-02-22T01:09:00Z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ies>
</file>